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charts/chart2.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charts/chartEx2.xml" ContentType="application/vnd.ms-office.chartex+xml"/>
  <Override PartName="/ppt/charts/style4.xml" ContentType="application/vnd.ms-office.chartstyle+xml"/>
  <Override PartName="/ppt/charts/colors4.xml" ContentType="application/vnd.ms-office.chartcolorstyle+xml"/>
  <Override PartName="/ppt/notesSlides/notesSlide14.xml" ContentType="application/vnd.openxmlformats-officedocument.presentationml.notesSlide+xml"/>
  <Override PartName="/ppt/charts/chart3.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5.xml" ContentType="application/vnd.openxmlformats-officedocument.presentationml.notesSlide+xml"/>
  <Override PartName="/ppt/charts/chart4.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6.xml" ContentType="application/vnd.openxmlformats-officedocument.presentationml.notesSlide+xml"/>
  <Override PartName="/ppt/charts/chart5.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7.xml" ContentType="application/vnd.openxmlformats-officedocument.presentationml.notesSlide+xml"/>
  <Override PartName="/ppt/charts/chart6.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7.xml" ContentType="application/vnd.openxmlformats-officedocument.drawingml.chart+xml"/>
  <Override PartName="/ppt/charts/style9.xml" ContentType="application/vnd.ms-office.chartstyle+xml"/>
  <Override PartName="/ppt/charts/colors9.xml" ContentType="application/vnd.ms-office.chartcolorstyle+xml"/>
  <Override PartName="/ppt/charts/chart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0.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1.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2.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3.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4.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5.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6.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3.xml" ContentType="application/vnd.openxmlformats-officedocument.presentationml.notesSlide+xml"/>
  <Override PartName="/ppt/charts/chart17.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2" r:id="rId4"/>
  </p:sldMasterIdLst>
  <p:notesMasterIdLst>
    <p:notesMasterId r:id="rId48"/>
  </p:notesMasterIdLst>
  <p:sldIdLst>
    <p:sldId id="257" r:id="rId5"/>
    <p:sldId id="256" r:id="rId6"/>
    <p:sldId id="260" r:id="rId7"/>
    <p:sldId id="314" r:id="rId8"/>
    <p:sldId id="259" r:id="rId9"/>
    <p:sldId id="263" r:id="rId10"/>
    <p:sldId id="298" r:id="rId11"/>
    <p:sldId id="296" r:id="rId12"/>
    <p:sldId id="300" r:id="rId13"/>
    <p:sldId id="274" r:id="rId14"/>
    <p:sldId id="304" r:id="rId15"/>
    <p:sldId id="265" r:id="rId16"/>
    <p:sldId id="301" r:id="rId17"/>
    <p:sldId id="258" r:id="rId18"/>
    <p:sldId id="266" r:id="rId19"/>
    <p:sldId id="267" r:id="rId20"/>
    <p:sldId id="268" r:id="rId21"/>
    <p:sldId id="270" r:id="rId22"/>
    <p:sldId id="307" r:id="rId23"/>
    <p:sldId id="262" r:id="rId24"/>
    <p:sldId id="305" r:id="rId25"/>
    <p:sldId id="271" r:id="rId26"/>
    <p:sldId id="272" r:id="rId27"/>
    <p:sldId id="302" r:id="rId28"/>
    <p:sldId id="273" r:id="rId29"/>
    <p:sldId id="276" r:id="rId30"/>
    <p:sldId id="275" r:id="rId31"/>
    <p:sldId id="308" r:id="rId32"/>
    <p:sldId id="310" r:id="rId33"/>
    <p:sldId id="312" r:id="rId34"/>
    <p:sldId id="313" r:id="rId35"/>
    <p:sldId id="277" r:id="rId36"/>
    <p:sldId id="278" r:id="rId37"/>
    <p:sldId id="281" r:id="rId38"/>
    <p:sldId id="280" r:id="rId39"/>
    <p:sldId id="279" r:id="rId40"/>
    <p:sldId id="282" r:id="rId41"/>
    <p:sldId id="315" r:id="rId42"/>
    <p:sldId id="283" r:id="rId43"/>
    <p:sldId id="291" r:id="rId44"/>
    <p:sldId id="311" r:id="rId45"/>
    <p:sldId id="306" r:id="rId46"/>
    <p:sldId id="303"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338A02A-A387-4563-AD42-42CFF36E9E2D}">
          <p14:sldIdLst>
            <p14:sldId id="257"/>
            <p14:sldId id="256"/>
            <p14:sldId id="260"/>
            <p14:sldId id="314"/>
            <p14:sldId id="259"/>
          </p14:sldIdLst>
        </p14:section>
        <p14:section name="Untitled Section" id="{FAD42554-B436-45BD-A98E-9E8A47E66531}">
          <p14:sldIdLst>
            <p14:sldId id="263"/>
            <p14:sldId id="298"/>
            <p14:sldId id="296"/>
            <p14:sldId id="300"/>
            <p14:sldId id="274"/>
            <p14:sldId id="304"/>
            <p14:sldId id="265"/>
            <p14:sldId id="301"/>
            <p14:sldId id="258"/>
            <p14:sldId id="266"/>
            <p14:sldId id="267"/>
            <p14:sldId id="268"/>
            <p14:sldId id="270"/>
            <p14:sldId id="307"/>
            <p14:sldId id="262"/>
            <p14:sldId id="305"/>
            <p14:sldId id="271"/>
            <p14:sldId id="272"/>
            <p14:sldId id="302"/>
            <p14:sldId id="273"/>
            <p14:sldId id="276"/>
            <p14:sldId id="275"/>
            <p14:sldId id="308"/>
            <p14:sldId id="310"/>
            <p14:sldId id="312"/>
            <p14:sldId id="313"/>
            <p14:sldId id="277"/>
            <p14:sldId id="278"/>
            <p14:sldId id="281"/>
            <p14:sldId id="280"/>
            <p14:sldId id="279"/>
            <p14:sldId id="282"/>
            <p14:sldId id="315"/>
            <p14:sldId id="283"/>
            <p14:sldId id="291"/>
            <p14:sldId id="311"/>
            <p14:sldId id="306"/>
            <p14:sldId id="30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C22B33-F6DE-66A7-3DCB-3A85C9F36A23}" v="1" dt="2025-08-19T03:53:39.366"/>
    <p1510:client id="{7E580AAF-9081-49AB-8019-EBF42841A64A}" v="4786" dt="2025-08-19T11:45:43.671"/>
    <p1510:client id="{C94F4677-F1E0-42B8-8806-72C01D375645}" v="15" dt="2025-08-18T17:06:34.3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098" autoAdjust="0"/>
  </p:normalViewPr>
  <p:slideViewPr>
    <p:cSldViewPr snapToGrid="0">
      <p:cViewPr varScale="1">
        <p:scale>
          <a:sx n="70" d="100"/>
          <a:sy n="70" d="100"/>
        </p:scale>
        <p:origin x="1138" y="53"/>
      </p:cViewPr>
      <p:guideLst/>
    </p:cSldViewPr>
  </p:slideViewPr>
  <p:notesTextViewPr>
    <p:cViewPr>
      <p:scale>
        <a:sx n="115" d="100"/>
        <a:sy n="115" d="100"/>
      </p:scale>
      <p:origin x="-34" y="-24"/>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rmal Bari" userId="S::nirmal_b@ppfas.com::f6ccd5b0-2d6c-43da-9b47-ce1575562a38" providerId="AD" clId="Web-{7AC22B33-F6DE-66A7-3DCB-3A85C9F36A23}"/>
    <pc:docChg chg="modSld">
      <pc:chgData name="Nirmal Bari" userId="S::nirmal_b@ppfas.com::f6ccd5b0-2d6c-43da-9b47-ce1575562a38" providerId="AD" clId="Web-{7AC22B33-F6DE-66A7-3DCB-3A85C9F36A23}" dt="2025-08-19T03:53:50.131" v="2" actId="1076"/>
      <pc:docMkLst>
        <pc:docMk/>
      </pc:docMkLst>
      <pc:sldChg chg="delSp modSp">
        <pc:chgData name="Nirmal Bari" userId="S::nirmal_b@ppfas.com::f6ccd5b0-2d6c-43da-9b47-ce1575562a38" providerId="AD" clId="Web-{7AC22B33-F6DE-66A7-3DCB-3A85C9F36A23}" dt="2025-08-19T03:53:50.131" v="2" actId="1076"/>
        <pc:sldMkLst>
          <pc:docMk/>
          <pc:sldMk cId="1445786918" sldId="260"/>
        </pc:sldMkLst>
        <pc:graphicFrameChg chg="del mod">
          <ac:chgData name="Nirmal Bari" userId="S::nirmal_b@ppfas.com::f6ccd5b0-2d6c-43da-9b47-ce1575562a38" providerId="AD" clId="Web-{7AC22B33-F6DE-66A7-3DCB-3A85C9F36A23}" dt="2025-08-19T03:53:39.366" v="1"/>
          <ac:graphicFrameMkLst>
            <pc:docMk/>
            <pc:sldMk cId="1445786918" sldId="260"/>
            <ac:graphicFrameMk id="24" creationId="{D971CC23-1B55-5432-581A-2E94EA2BCD91}"/>
          </ac:graphicFrameMkLst>
        </pc:graphicFrameChg>
        <pc:graphicFrameChg chg="mod">
          <ac:chgData name="Nirmal Bari" userId="S::nirmal_b@ppfas.com::f6ccd5b0-2d6c-43da-9b47-ce1575562a38" providerId="AD" clId="Web-{7AC22B33-F6DE-66A7-3DCB-3A85C9F36A23}" dt="2025-08-19T03:53:50.131" v="2" actId="1076"/>
          <ac:graphicFrameMkLst>
            <pc:docMk/>
            <pc:sldMk cId="1445786918" sldId="260"/>
            <ac:graphicFrameMk id="26" creationId="{F5B8B455-E683-F493-9E6B-72B273ECAADA}"/>
          </ac:graphicFrameMkLst>
        </pc:graphicFrameChg>
      </pc:sldChg>
    </pc:docChg>
  </pc:docChgLst>
  <pc:docChgLst>
    <pc:chgData name="Akshay Falgunia" userId="59f70515-25f2-4463-9635-dfaf8674304f" providerId="ADAL" clId="{C94F4677-F1E0-42B8-8806-72C01D375645}"/>
    <pc:docChg chg="undo custSel modSld">
      <pc:chgData name="Akshay Falgunia" userId="59f70515-25f2-4463-9635-dfaf8674304f" providerId="ADAL" clId="{C94F4677-F1E0-42B8-8806-72C01D375645}" dt="2025-08-18T17:06:34.346" v="14"/>
      <pc:docMkLst>
        <pc:docMk/>
      </pc:docMkLst>
      <pc:sldChg chg="addSp delSp modSp mod setBg">
        <pc:chgData name="Akshay Falgunia" userId="59f70515-25f2-4463-9635-dfaf8674304f" providerId="ADAL" clId="{C94F4677-F1E0-42B8-8806-72C01D375645}" dt="2025-08-18T16:55:29.908" v="6" actId="26606"/>
        <pc:sldMkLst>
          <pc:docMk/>
          <pc:sldMk cId="1445786918" sldId="260"/>
        </pc:sldMkLst>
        <pc:spChg chg="mod">
          <ac:chgData name="Akshay Falgunia" userId="59f70515-25f2-4463-9635-dfaf8674304f" providerId="ADAL" clId="{C94F4677-F1E0-42B8-8806-72C01D375645}" dt="2025-08-18T16:55:29.877" v="5" actId="26606"/>
          <ac:spMkLst>
            <pc:docMk/>
            <pc:sldMk cId="1445786918" sldId="260"/>
            <ac:spMk id="2" creationId="{D776DBA6-434A-5E1A-422D-C0526701E056}"/>
          </ac:spMkLst>
        </pc:spChg>
        <pc:spChg chg="add del">
          <ac:chgData name="Akshay Falgunia" userId="59f70515-25f2-4463-9635-dfaf8674304f" providerId="ADAL" clId="{C94F4677-F1E0-42B8-8806-72C01D375645}" dt="2025-08-18T16:55:29.908" v="6" actId="26606"/>
          <ac:spMkLst>
            <pc:docMk/>
            <pc:sldMk cId="1445786918" sldId="260"/>
            <ac:spMk id="3" creationId="{822160DB-70C7-321D-301F-9DD9CD6DD9CB}"/>
          </ac:spMkLst>
        </pc:spChg>
        <pc:spChg chg="add del">
          <ac:chgData name="Akshay Falgunia" userId="59f70515-25f2-4463-9635-dfaf8674304f" providerId="ADAL" clId="{C94F4677-F1E0-42B8-8806-72C01D375645}" dt="2025-08-18T16:55:10.855" v="1" actId="26606"/>
          <ac:spMkLst>
            <pc:docMk/>
            <pc:sldMk cId="1445786918" sldId="260"/>
            <ac:spMk id="9" creationId="{2E442304-DDBD-4F7B-8017-36BCC863FB40}"/>
          </ac:spMkLst>
        </pc:spChg>
        <pc:spChg chg="add del">
          <ac:chgData name="Akshay Falgunia" userId="59f70515-25f2-4463-9635-dfaf8674304f" providerId="ADAL" clId="{C94F4677-F1E0-42B8-8806-72C01D375645}" dt="2025-08-18T16:55:10.855" v="1" actId="26606"/>
          <ac:spMkLst>
            <pc:docMk/>
            <pc:sldMk cId="1445786918" sldId="260"/>
            <ac:spMk id="11" creationId="{5E107275-3853-46FD-A241-DE4355A42675}"/>
          </ac:spMkLst>
        </pc:spChg>
        <pc:spChg chg="add del">
          <ac:chgData name="Akshay Falgunia" userId="59f70515-25f2-4463-9635-dfaf8674304f" providerId="ADAL" clId="{C94F4677-F1E0-42B8-8806-72C01D375645}" dt="2025-08-18T16:55:15.507" v="3" actId="26606"/>
          <ac:spMkLst>
            <pc:docMk/>
            <pc:sldMk cId="1445786918" sldId="260"/>
            <ac:spMk id="14" creationId="{5C8908E2-EE49-44D2-9428-A28D2312A8D5}"/>
          </ac:spMkLst>
        </pc:spChg>
        <pc:spChg chg="add del">
          <ac:chgData name="Akshay Falgunia" userId="59f70515-25f2-4463-9635-dfaf8674304f" providerId="ADAL" clId="{C94F4677-F1E0-42B8-8806-72C01D375645}" dt="2025-08-18T16:55:15.507" v="3" actId="26606"/>
          <ac:spMkLst>
            <pc:docMk/>
            <pc:sldMk cId="1445786918" sldId="260"/>
            <ac:spMk id="15" creationId="{7449A6C7-D15F-4AA5-BFA5-71A404B47016}"/>
          </ac:spMkLst>
        </pc:spChg>
        <pc:spChg chg="add del">
          <ac:chgData name="Akshay Falgunia" userId="59f70515-25f2-4463-9635-dfaf8674304f" providerId="ADAL" clId="{C94F4677-F1E0-42B8-8806-72C01D375645}" dt="2025-08-18T16:55:15.507" v="3" actId="26606"/>
          <ac:spMkLst>
            <pc:docMk/>
            <pc:sldMk cId="1445786918" sldId="260"/>
            <ac:spMk id="17" creationId="{ED888B23-07FA-482A-96DF-47E31AF1A603}"/>
          </ac:spMkLst>
        </pc:spChg>
        <pc:spChg chg="add del">
          <ac:chgData name="Akshay Falgunia" userId="59f70515-25f2-4463-9635-dfaf8674304f" providerId="ADAL" clId="{C94F4677-F1E0-42B8-8806-72C01D375645}" dt="2025-08-18T16:55:29.877" v="5" actId="26606"/>
          <ac:spMkLst>
            <pc:docMk/>
            <pc:sldMk cId="1445786918" sldId="260"/>
            <ac:spMk id="20" creationId="{BACC6370-2D7E-4714-9D71-7542949D7D5D}"/>
          </ac:spMkLst>
        </pc:spChg>
        <pc:spChg chg="add del">
          <ac:chgData name="Akshay Falgunia" userId="59f70515-25f2-4463-9635-dfaf8674304f" providerId="ADAL" clId="{C94F4677-F1E0-42B8-8806-72C01D375645}" dt="2025-08-18T16:55:29.877" v="5" actId="26606"/>
          <ac:spMkLst>
            <pc:docMk/>
            <pc:sldMk cId="1445786918" sldId="260"/>
            <ac:spMk id="21" creationId="{F68B3F68-107C-434F-AA38-110D5EA91B85}"/>
          </ac:spMkLst>
        </pc:spChg>
        <pc:spChg chg="add del">
          <ac:chgData name="Akshay Falgunia" userId="59f70515-25f2-4463-9635-dfaf8674304f" providerId="ADAL" clId="{C94F4677-F1E0-42B8-8806-72C01D375645}" dt="2025-08-18T16:55:29.877" v="5" actId="26606"/>
          <ac:spMkLst>
            <pc:docMk/>
            <pc:sldMk cId="1445786918" sldId="260"/>
            <ac:spMk id="22" creationId="{AAD0DBB9-1A4B-4391-81D4-CB19F9AB918A}"/>
          </ac:spMkLst>
        </pc:spChg>
        <pc:spChg chg="add del">
          <ac:chgData name="Akshay Falgunia" userId="59f70515-25f2-4463-9635-dfaf8674304f" providerId="ADAL" clId="{C94F4677-F1E0-42B8-8806-72C01D375645}" dt="2025-08-18T16:55:29.877" v="5" actId="26606"/>
          <ac:spMkLst>
            <pc:docMk/>
            <pc:sldMk cId="1445786918" sldId="260"/>
            <ac:spMk id="23" creationId="{063BBA22-50EA-4C4D-BE05-F1CE4E63AA56}"/>
          </ac:spMkLst>
        </pc:spChg>
        <pc:grpChg chg="add del">
          <ac:chgData name="Akshay Falgunia" userId="59f70515-25f2-4463-9635-dfaf8674304f" providerId="ADAL" clId="{C94F4677-F1E0-42B8-8806-72C01D375645}" dt="2025-08-18T16:55:15.507" v="3" actId="26606"/>
          <ac:grpSpMkLst>
            <pc:docMk/>
            <pc:sldMk cId="1445786918" sldId="260"/>
            <ac:grpSpMk id="16" creationId="{05314994-6337-4875-8CF5-652CAFE8342C}"/>
          </ac:grpSpMkLst>
        </pc:grpChg>
        <pc:graphicFrameChg chg="add del">
          <ac:chgData name="Akshay Falgunia" userId="59f70515-25f2-4463-9635-dfaf8674304f" providerId="ADAL" clId="{C94F4677-F1E0-42B8-8806-72C01D375645}" dt="2025-08-18T16:55:10.855" v="1" actId="26606"/>
          <ac:graphicFrameMkLst>
            <pc:docMk/>
            <pc:sldMk cId="1445786918" sldId="260"/>
            <ac:graphicFrameMk id="5" creationId="{9D99D83E-C6DD-2212-8EB2-DE8F42D03E39}"/>
          </ac:graphicFrameMkLst>
        </pc:graphicFrameChg>
        <pc:graphicFrameChg chg="add del">
          <ac:chgData name="Akshay Falgunia" userId="59f70515-25f2-4463-9635-dfaf8674304f" providerId="ADAL" clId="{C94F4677-F1E0-42B8-8806-72C01D375645}" dt="2025-08-18T16:55:15.507" v="3" actId="26606"/>
          <ac:graphicFrameMkLst>
            <pc:docMk/>
            <pc:sldMk cId="1445786918" sldId="260"/>
            <ac:graphicFrameMk id="18" creationId="{D0B8AFAA-3AD5-2C18-8109-E3A63B12250D}"/>
          </ac:graphicFrameMkLst>
        </pc:graphicFrameChg>
        <pc:graphicFrameChg chg="add del">
          <ac:chgData name="Akshay Falgunia" userId="59f70515-25f2-4463-9635-dfaf8674304f" providerId="ADAL" clId="{C94F4677-F1E0-42B8-8806-72C01D375645}" dt="2025-08-18T16:55:29.877" v="5" actId="26606"/>
          <ac:graphicFrameMkLst>
            <pc:docMk/>
            <pc:sldMk cId="1445786918" sldId="260"/>
            <ac:graphicFrameMk id="24" creationId="{D971CC23-1B55-5432-581A-2E94EA2BCD91}"/>
          </ac:graphicFrameMkLst>
        </pc:graphicFrameChg>
        <pc:graphicFrameChg chg="add">
          <ac:chgData name="Akshay Falgunia" userId="59f70515-25f2-4463-9635-dfaf8674304f" providerId="ADAL" clId="{C94F4677-F1E0-42B8-8806-72C01D375645}" dt="2025-08-18T16:55:29.908" v="6" actId="26606"/>
          <ac:graphicFrameMkLst>
            <pc:docMk/>
            <pc:sldMk cId="1445786918" sldId="260"/>
            <ac:graphicFrameMk id="26" creationId="{F5B8B455-E683-F493-9E6B-72B273ECAADA}"/>
          </ac:graphicFrameMkLst>
        </pc:graphicFrameChg>
      </pc:sldChg>
      <pc:sldChg chg="modSp">
        <pc:chgData name="Akshay Falgunia" userId="59f70515-25f2-4463-9635-dfaf8674304f" providerId="ADAL" clId="{C94F4677-F1E0-42B8-8806-72C01D375645}" dt="2025-08-18T17:06:34.346" v="14"/>
        <pc:sldMkLst>
          <pc:docMk/>
          <pc:sldMk cId="70065144" sldId="265"/>
        </pc:sldMkLst>
        <pc:graphicFrameChg chg="mod">
          <ac:chgData name="Akshay Falgunia" userId="59f70515-25f2-4463-9635-dfaf8674304f" providerId="ADAL" clId="{C94F4677-F1E0-42B8-8806-72C01D375645}" dt="2025-08-18T17:06:34.346" v="14"/>
          <ac:graphicFrameMkLst>
            <pc:docMk/>
            <pc:sldMk cId="70065144" sldId="265"/>
            <ac:graphicFrameMk id="4" creationId="{64B3CC83-808B-68CC-6D05-2381EAA991E0}"/>
          </ac:graphicFrameMkLst>
        </pc:graphicFrameChg>
      </pc:sldChg>
      <pc:sldChg chg="modSp">
        <pc:chgData name="Akshay Falgunia" userId="59f70515-25f2-4463-9635-dfaf8674304f" providerId="ADAL" clId="{C94F4677-F1E0-42B8-8806-72C01D375645}" dt="2025-08-18T17:05:55.625" v="10"/>
        <pc:sldMkLst>
          <pc:docMk/>
          <pc:sldMk cId="3179271385" sldId="301"/>
        </pc:sldMkLst>
        <pc:graphicFrameChg chg="mod">
          <ac:chgData name="Akshay Falgunia" userId="59f70515-25f2-4463-9635-dfaf8674304f" providerId="ADAL" clId="{C94F4677-F1E0-42B8-8806-72C01D375645}" dt="2025-08-18T17:05:55.625" v="10"/>
          <ac:graphicFrameMkLst>
            <pc:docMk/>
            <pc:sldMk cId="3179271385" sldId="301"/>
            <ac:graphicFrameMk id="9" creationId="{1A428E52-EB48-416C-A105-6AC688017C21}"/>
          </ac:graphicFrameMkLst>
        </pc:graphicFrameChg>
      </pc:sldChg>
    </pc:docChg>
  </pc:docChgLst>
  <pc:docChgLst>
    <pc:chgData name="Nirmal Bari" userId="f6ccd5b0-2d6c-43da-9b47-ce1575562a38" providerId="ADAL" clId="{7E580AAF-9081-49AB-8019-EBF42841A64A}"/>
    <pc:docChg chg="undo redo custSel addSld delSld modSld sldOrd modMainMaster addSection modSection">
      <pc:chgData name="Nirmal Bari" userId="f6ccd5b0-2d6c-43da-9b47-ce1575562a38" providerId="ADAL" clId="{7E580AAF-9081-49AB-8019-EBF42841A64A}" dt="2025-08-19T11:56:31.814" v="23473" actId="20577"/>
      <pc:docMkLst>
        <pc:docMk/>
      </pc:docMkLst>
      <pc:sldChg chg="delSp modSp mod ord modNotesTx">
        <pc:chgData name="Nirmal Bari" userId="f6ccd5b0-2d6c-43da-9b47-ce1575562a38" providerId="ADAL" clId="{7E580AAF-9081-49AB-8019-EBF42841A64A}" dt="2025-08-19T09:08:40.528" v="19581" actId="20577"/>
        <pc:sldMkLst>
          <pc:docMk/>
          <pc:sldMk cId="109857222" sldId="256"/>
        </pc:sldMkLst>
        <pc:spChg chg="mod">
          <ac:chgData name="Nirmal Bari" userId="f6ccd5b0-2d6c-43da-9b47-ce1575562a38" providerId="ADAL" clId="{7E580AAF-9081-49AB-8019-EBF42841A64A}" dt="2025-08-18T11:44:45.742" v="16555" actId="2711"/>
          <ac:spMkLst>
            <pc:docMk/>
            <pc:sldMk cId="109857222" sldId="256"/>
            <ac:spMk id="2" creationId="{00000000-0000-0000-0000-000000000000}"/>
          </ac:spMkLst>
        </pc:spChg>
      </pc:sldChg>
      <pc:sldChg chg="addSp delSp modSp new mod modClrScheme chgLayout">
        <pc:chgData name="Nirmal Bari" userId="f6ccd5b0-2d6c-43da-9b47-ce1575562a38" providerId="ADAL" clId="{7E580AAF-9081-49AB-8019-EBF42841A64A}" dt="2025-08-12T04:29:57.224" v="4" actId="962"/>
        <pc:sldMkLst>
          <pc:docMk/>
          <pc:sldMk cId="1929021065" sldId="257"/>
        </pc:sldMkLst>
        <pc:picChg chg="add mod">
          <ac:chgData name="Nirmal Bari" userId="f6ccd5b0-2d6c-43da-9b47-ce1575562a38" providerId="ADAL" clId="{7E580AAF-9081-49AB-8019-EBF42841A64A}" dt="2025-08-12T04:29:57.224" v="4" actId="962"/>
          <ac:picMkLst>
            <pc:docMk/>
            <pc:sldMk cId="1929021065" sldId="257"/>
            <ac:picMk id="5" creationId="{1D8649A8-35E3-EAC9-19CD-BB14C2F10EB2}"/>
          </ac:picMkLst>
        </pc:picChg>
      </pc:sldChg>
      <pc:sldChg chg="addSp delSp modSp new mod modAnim modNotesTx">
        <pc:chgData name="Nirmal Bari" userId="f6ccd5b0-2d6c-43da-9b47-ce1575562a38" providerId="ADAL" clId="{7E580AAF-9081-49AB-8019-EBF42841A64A}" dt="2025-08-19T11:09:40.286" v="22589" actId="20577"/>
        <pc:sldMkLst>
          <pc:docMk/>
          <pc:sldMk cId="2428201047" sldId="258"/>
        </pc:sldMkLst>
        <pc:spChg chg="mod">
          <ac:chgData name="Nirmal Bari" userId="f6ccd5b0-2d6c-43da-9b47-ce1575562a38" providerId="ADAL" clId="{7E580AAF-9081-49AB-8019-EBF42841A64A}" dt="2025-08-18T11:18:47.343" v="16251" actId="2711"/>
          <ac:spMkLst>
            <pc:docMk/>
            <pc:sldMk cId="2428201047" sldId="258"/>
            <ac:spMk id="2" creationId="{09ADC6F3-8513-5397-210C-1742DC3F9860}"/>
          </ac:spMkLst>
        </pc:spChg>
        <pc:spChg chg="add mod">
          <ac:chgData name="Nirmal Bari" userId="f6ccd5b0-2d6c-43da-9b47-ce1575562a38" providerId="ADAL" clId="{7E580AAF-9081-49AB-8019-EBF42841A64A}" dt="2025-08-18T11:19:54.621" v="16269" actId="1036"/>
          <ac:spMkLst>
            <pc:docMk/>
            <pc:sldMk cId="2428201047" sldId="258"/>
            <ac:spMk id="7" creationId="{C6DA6750-1519-D417-1262-4F7A91782F83}"/>
          </ac:spMkLst>
        </pc:spChg>
        <pc:spChg chg="add mod">
          <ac:chgData name="Nirmal Bari" userId="f6ccd5b0-2d6c-43da-9b47-ce1575562a38" providerId="ADAL" clId="{7E580AAF-9081-49AB-8019-EBF42841A64A}" dt="2025-08-18T11:19:54.621" v="16269" actId="1036"/>
          <ac:spMkLst>
            <pc:docMk/>
            <pc:sldMk cId="2428201047" sldId="258"/>
            <ac:spMk id="8" creationId="{F1FB0948-524F-E5C6-19EA-7C7FC0766FF1}"/>
          </ac:spMkLst>
        </pc:spChg>
        <pc:graphicFrameChg chg="add mod modGraphic">
          <ac:chgData name="Nirmal Bari" userId="f6ccd5b0-2d6c-43da-9b47-ce1575562a38" providerId="ADAL" clId="{7E580AAF-9081-49AB-8019-EBF42841A64A}" dt="2025-08-18T11:19:37.674" v="16259" actId="14100"/>
          <ac:graphicFrameMkLst>
            <pc:docMk/>
            <pc:sldMk cId="2428201047" sldId="258"/>
            <ac:graphicFrameMk id="6" creationId="{CC326F11-574C-17B6-3008-B1A5908B2741}"/>
          </ac:graphicFrameMkLst>
        </pc:graphicFrameChg>
        <pc:graphicFrameChg chg="add mod modGraphic">
          <ac:chgData name="Nirmal Bari" userId="f6ccd5b0-2d6c-43da-9b47-ce1575562a38" providerId="ADAL" clId="{7E580AAF-9081-49AB-8019-EBF42841A64A}" dt="2025-08-18T11:19:05.194" v="16254" actId="255"/>
          <ac:graphicFrameMkLst>
            <pc:docMk/>
            <pc:sldMk cId="2428201047" sldId="258"/>
            <ac:graphicFrameMk id="9" creationId="{66F91F70-AF0F-CB06-0758-847F09F3A989}"/>
          </ac:graphicFrameMkLst>
        </pc:graphicFrameChg>
      </pc:sldChg>
      <pc:sldChg chg="addSp delSp modSp add mod ord setBg modAnim delDesignElem modNotesTx">
        <pc:chgData name="Nirmal Bari" userId="f6ccd5b0-2d6c-43da-9b47-ce1575562a38" providerId="ADAL" clId="{7E580AAF-9081-49AB-8019-EBF42841A64A}" dt="2025-08-19T09:36:17.395" v="20125" actId="20577"/>
        <pc:sldMkLst>
          <pc:docMk/>
          <pc:sldMk cId="1072545881" sldId="259"/>
        </pc:sldMkLst>
        <pc:spChg chg="mod">
          <ac:chgData name="Nirmal Bari" userId="f6ccd5b0-2d6c-43da-9b47-ce1575562a38" providerId="ADAL" clId="{7E580AAF-9081-49AB-8019-EBF42841A64A}" dt="2025-08-18T11:44:16.414" v="16548" actId="2711"/>
          <ac:spMkLst>
            <pc:docMk/>
            <pc:sldMk cId="1072545881" sldId="259"/>
            <ac:spMk id="2" creationId="{902F6E35-959C-C826-B24F-886FB0F2E2A7}"/>
          </ac:spMkLst>
        </pc:spChg>
        <pc:spChg chg="add mod">
          <ac:chgData name="Nirmal Bari" userId="f6ccd5b0-2d6c-43da-9b47-ce1575562a38" providerId="ADAL" clId="{7E580AAF-9081-49AB-8019-EBF42841A64A}" dt="2025-08-18T16:58:02.582" v="18580" actId="20577"/>
          <ac:spMkLst>
            <pc:docMk/>
            <pc:sldMk cId="1072545881" sldId="259"/>
            <ac:spMk id="4" creationId="{B8D3A1BE-09B7-3A1D-8114-4F7492311896}"/>
          </ac:spMkLst>
        </pc:spChg>
        <pc:spChg chg="add mod">
          <ac:chgData name="Nirmal Bari" userId="f6ccd5b0-2d6c-43da-9b47-ce1575562a38" providerId="ADAL" clId="{7E580AAF-9081-49AB-8019-EBF42841A64A}" dt="2025-08-18T16:58:06.099" v="18581" actId="20577"/>
          <ac:spMkLst>
            <pc:docMk/>
            <pc:sldMk cId="1072545881" sldId="259"/>
            <ac:spMk id="5" creationId="{D685203E-27E1-BB05-F433-5C5E87DBEAE6}"/>
          </ac:spMkLst>
        </pc:spChg>
        <pc:spChg chg="add mod">
          <ac:chgData name="Nirmal Bari" userId="f6ccd5b0-2d6c-43da-9b47-ce1575562a38" providerId="ADAL" clId="{7E580AAF-9081-49AB-8019-EBF42841A64A}" dt="2025-08-17T14:19:20.344" v="15167" actId="20577"/>
          <ac:spMkLst>
            <pc:docMk/>
            <pc:sldMk cId="1072545881" sldId="259"/>
            <ac:spMk id="6" creationId="{BCAE7772-1C74-CB73-D351-7F28EF58050B}"/>
          </ac:spMkLst>
        </pc:spChg>
        <pc:spChg chg="add mod">
          <ac:chgData name="Nirmal Bari" userId="f6ccd5b0-2d6c-43da-9b47-ce1575562a38" providerId="ADAL" clId="{7E580AAF-9081-49AB-8019-EBF42841A64A}" dt="2025-08-18T16:58:14.518" v="18587" actId="20577"/>
          <ac:spMkLst>
            <pc:docMk/>
            <pc:sldMk cId="1072545881" sldId="259"/>
            <ac:spMk id="7" creationId="{8E5810DC-3FF0-7B1F-CEB1-853477E10D2B}"/>
          </ac:spMkLst>
        </pc:spChg>
        <pc:spChg chg="add mod">
          <ac:chgData name="Nirmal Bari" userId="f6ccd5b0-2d6c-43da-9b47-ce1575562a38" providerId="ADAL" clId="{7E580AAF-9081-49AB-8019-EBF42841A64A}" dt="2025-08-12T15:25:56.229" v="143" actId="1076"/>
          <ac:spMkLst>
            <pc:docMk/>
            <pc:sldMk cId="1072545881" sldId="259"/>
            <ac:spMk id="8" creationId="{BC386E18-15BE-89E6-546B-F0292AC2EA2C}"/>
          </ac:spMkLst>
        </pc:spChg>
        <pc:spChg chg="mod">
          <ac:chgData name="Nirmal Bari" userId="f6ccd5b0-2d6c-43da-9b47-ce1575562a38" providerId="ADAL" clId="{7E580AAF-9081-49AB-8019-EBF42841A64A}" dt="2025-08-18T16:58:23.943" v="18592" actId="5793"/>
          <ac:spMkLst>
            <pc:docMk/>
            <pc:sldMk cId="1072545881" sldId="259"/>
            <ac:spMk id="40" creationId="{28B3FCF2-4FFA-DB6F-5A62-3ABFC2005BE9}"/>
          </ac:spMkLst>
        </pc:spChg>
        <pc:spChg chg="mod">
          <ac:chgData name="Nirmal Bari" userId="f6ccd5b0-2d6c-43da-9b47-ce1575562a38" providerId="ADAL" clId="{7E580AAF-9081-49AB-8019-EBF42841A64A}" dt="2025-08-18T14:33:27.287" v="17552" actId="2711"/>
          <ac:spMkLst>
            <pc:docMk/>
            <pc:sldMk cId="1072545881" sldId="259"/>
            <ac:spMk id="42" creationId="{17A63EE6-F610-972A-E98F-F552031B1959}"/>
          </ac:spMkLst>
        </pc:spChg>
        <pc:graphicFrameChg chg="add mod ord modGraphic">
          <ac:chgData name="Nirmal Bari" userId="f6ccd5b0-2d6c-43da-9b47-ce1575562a38" providerId="ADAL" clId="{7E580AAF-9081-49AB-8019-EBF42841A64A}" dt="2025-08-18T16:57:59.727" v="18579" actId="20577"/>
          <ac:graphicFrameMkLst>
            <pc:docMk/>
            <pc:sldMk cId="1072545881" sldId="259"/>
            <ac:graphicFrameMk id="3" creationId="{8FB8AF87-75DD-721F-1B59-B9A3749AD20C}"/>
          </ac:graphicFrameMkLst>
        </pc:graphicFrameChg>
      </pc:sldChg>
      <pc:sldChg chg="addSp modSp new mod ord modNotesTx">
        <pc:chgData name="Nirmal Bari" userId="f6ccd5b0-2d6c-43da-9b47-ce1575562a38" providerId="ADAL" clId="{7E580AAF-9081-49AB-8019-EBF42841A64A}" dt="2025-08-19T09:13:56.048" v="19593" actId="20577"/>
        <pc:sldMkLst>
          <pc:docMk/>
          <pc:sldMk cId="1445786918" sldId="260"/>
        </pc:sldMkLst>
        <pc:spChg chg="mod">
          <ac:chgData name="Nirmal Bari" userId="f6ccd5b0-2d6c-43da-9b47-ce1575562a38" providerId="ADAL" clId="{7E580AAF-9081-49AB-8019-EBF42841A64A}" dt="2025-08-19T09:13:56.048" v="19593" actId="20577"/>
          <ac:spMkLst>
            <pc:docMk/>
            <pc:sldMk cId="1445786918" sldId="260"/>
            <ac:spMk id="2" creationId="{D776DBA6-434A-5E1A-422D-C0526701E056}"/>
          </ac:spMkLst>
        </pc:spChg>
        <pc:spChg chg="mod">
          <ac:chgData name="Nirmal Bari" userId="f6ccd5b0-2d6c-43da-9b47-ce1575562a38" providerId="ADAL" clId="{7E580AAF-9081-49AB-8019-EBF42841A64A}" dt="2025-08-18T16:53:56.531" v="18532" actId="20577"/>
          <ac:spMkLst>
            <pc:docMk/>
            <pc:sldMk cId="1445786918" sldId="260"/>
            <ac:spMk id="3" creationId="{822160DB-70C7-321D-301F-9DD9CD6DD9CB}"/>
          </ac:spMkLst>
        </pc:spChg>
        <pc:graphicFrameChg chg="mod modGraphic">
          <ac:chgData name="Nirmal Bari" userId="f6ccd5b0-2d6c-43da-9b47-ce1575562a38" providerId="ADAL" clId="{7E580AAF-9081-49AB-8019-EBF42841A64A}" dt="2025-08-18T18:46:05.662" v="18975" actId="12100"/>
          <ac:graphicFrameMkLst>
            <pc:docMk/>
            <pc:sldMk cId="1445786918" sldId="260"/>
            <ac:graphicFrameMk id="24" creationId="{D971CC23-1B55-5432-581A-2E94EA2BCD91}"/>
          </ac:graphicFrameMkLst>
        </pc:graphicFrameChg>
        <pc:graphicFrameChg chg="mod">
          <ac:chgData name="Nirmal Bari" userId="f6ccd5b0-2d6c-43da-9b47-ce1575562a38" providerId="ADAL" clId="{7E580AAF-9081-49AB-8019-EBF42841A64A}" dt="2025-08-19T09:06:21.471" v="19580" actId="1076"/>
          <ac:graphicFrameMkLst>
            <pc:docMk/>
            <pc:sldMk cId="1445786918" sldId="260"/>
            <ac:graphicFrameMk id="26" creationId="{F5B8B455-E683-F493-9E6B-72B273ECAADA}"/>
          </ac:graphicFrameMkLst>
        </pc:graphicFrameChg>
      </pc:sldChg>
      <pc:sldChg chg="modSp new del mod">
        <pc:chgData name="Nirmal Bari" userId="f6ccd5b0-2d6c-43da-9b47-ce1575562a38" providerId="ADAL" clId="{7E580AAF-9081-49AB-8019-EBF42841A64A}" dt="2025-08-14T10:00:22.382" v="8350" actId="47"/>
        <pc:sldMkLst>
          <pc:docMk/>
          <pc:sldMk cId="1645170946" sldId="261"/>
        </pc:sldMkLst>
      </pc:sldChg>
      <pc:sldChg chg="addSp delSp modSp new mod setBg delDesignElem">
        <pc:chgData name="Nirmal Bari" userId="f6ccd5b0-2d6c-43da-9b47-ce1575562a38" providerId="ADAL" clId="{7E580AAF-9081-49AB-8019-EBF42841A64A}" dt="2025-08-19T11:21:45.061" v="23470" actId="6549"/>
        <pc:sldMkLst>
          <pc:docMk/>
          <pc:sldMk cId="2483639909" sldId="262"/>
        </pc:sldMkLst>
        <pc:spChg chg="mod">
          <ac:chgData name="Nirmal Bari" userId="f6ccd5b0-2d6c-43da-9b47-ce1575562a38" providerId="ADAL" clId="{7E580AAF-9081-49AB-8019-EBF42841A64A}" dt="2025-08-18T12:17:00.289" v="17153" actId="20577"/>
          <ac:spMkLst>
            <pc:docMk/>
            <pc:sldMk cId="2483639909" sldId="262"/>
            <ac:spMk id="2" creationId="{53AEF3AF-8AC8-9147-1C4B-095889731A91}"/>
          </ac:spMkLst>
        </pc:spChg>
        <pc:spChg chg="add del mod">
          <ac:chgData name="Nirmal Bari" userId="f6ccd5b0-2d6c-43da-9b47-ce1575562a38" providerId="ADAL" clId="{7E580AAF-9081-49AB-8019-EBF42841A64A}" dt="2025-08-19T11:21:45.061" v="23470" actId="6549"/>
          <ac:spMkLst>
            <pc:docMk/>
            <pc:sldMk cId="2483639909" sldId="262"/>
            <ac:spMk id="3" creationId="{C974805F-AFBD-38CB-05D1-6B1B8583319F}"/>
          </ac:spMkLst>
        </pc:spChg>
        <pc:spChg chg="add mod">
          <ac:chgData name="Nirmal Bari" userId="f6ccd5b0-2d6c-43da-9b47-ce1575562a38" providerId="ADAL" clId="{7E580AAF-9081-49AB-8019-EBF42841A64A}" dt="2025-08-18T05:54:45.221" v="15875" actId="767"/>
          <ac:spMkLst>
            <pc:docMk/>
            <pc:sldMk cId="2483639909" sldId="262"/>
            <ac:spMk id="4" creationId="{D6A7E15C-C454-F308-06C7-8AA7A1CD5C20}"/>
          </ac:spMkLst>
        </pc:spChg>
        <pc:spChg chg="add del mod">
          <ac:chgData name="Nirmal Bari" userId="f6ccd5b0-2d6c-43da-9b47-ce1575562a38" providerId="ADAL" clId="{7E580AAF-9081-49AB-8019-EBF42841A64A}" dt="2025-08-18T11:36:16.454" v="16375" actId="478"/>
          <ac:spMkLst>
            <pc:docMk/>
            <pc:sldMk cId="2483639909" sldId="262"/>
            <ac:spMk id="5" creationId="{6F415E9C-F92F-B792-8ED3-CC09EAA0DAEA}"/>
          </ac:spMkLst>
        </pc:spChg>
      </pc:sldChg>
      <pc:sldChg chg="addSp delSp modSp new mod ord setBg modAnim modNotesTx">
        <pc:chgData name="Nirmal Bari" userId="f6ccd5b0-2d6c-43da-9b47-ce1575562a38" providerId="ADAL" clId="{7E580AAF-9081-49AB-8019-EBF42841A64A}" dt="2025-08-19T09:44:57.669" v="20372" actId="20577"/>
        <pc:sldMkLst>
          <pc:docMk/>
          <pc:sldMk cId="4242574827" sldId="263"/>
        </pc:sldMkLst>
        <pc:spChg chg="mod">
          <ac:chgData name="Nirmal Bari" userId="f6ccd5b0-2d6c-43da-9b47-ce1575562a38" providerId="ADAL" clId="{7E580AAF-9081-49AB-8019-EBF42841A64A}" dt="2025-08-18T10:49:19.648" v="16148" actId="2711"/>
          <ac:spMkLst>
            <pc:docMk/>
            <pc:sldMk cId="4242574827" sldId="263"/>
            <ac:spMk id="2" creationId="{D588B6FF-A059-726B-215D-DCA1F1AC7EE6}"/>
          </ac:spMkLst>
        </pc:spChg>
        <pc:spChg chg="add mod">
          <ac:chgData name="Nirmal Bari" userId="f6ccd5b0-2d6c-43da-9b47-ce1575562a38" providerId="ADAL" clId="{7E580AAF-9081-49AB-8019-EBF42841A64A}" dt="2025-08-18T10:50:12.657" v="16150" actId="2711"/>
          <ac:spMkLst>
            <pc:docMk/>
            <pc:sldMk cId="4242574827" sldId="263"/>
            <ac:spMk id="6" creationId="{D8BF9D6F-50A9-F12D-4239-8D8436062906}"/>
          </ac:spMkLst>
        </pc:spChg>
        <pc:spChg chg="add mod">
          <ac:chgData name="Nirmal Bari" userId="f6ccd5b0-2d6c-43da-9b47-ce1575562a38" providerId="ADAL" clId="{7E580AAF-9081-49AB-8019-EBF42841A64A}" dt="2025-08-18T10:53:45.062" v="16160" actId="14100"/>
          <ac:spMkLst>
            <pc:docMk/>
            <pc:sldMk cId="4242574827" sldId="263"/>
            <ac:spMk id="7" creationId="{73B81015-C894-5C18-7B98-9511C81577B3}"/>
          </ac:spMkLst>
        </pc:spChg>
        <pc:spChg chg="add mod">
          <ac:chgData name="Nirmal Bari" userId="f6ccd5b0-2d6c-43da-9b47-ce1575562a38" providerId="ADAL" clId="{7E580AAF-9081-49AB-8019-EBF42841A64A}" dt="2025-08-18T10:50:12.657" v="16150" actId="2711"/>
          <ac:spMkLst>
            <pc:docMk/>
            <pc:sldMk cId="4242574827" sldId="263"/>
            <ac:spMk id="8" creationId="{AFD9D85C-0D2C-65EE-6446-468FB58908E7}"/>
          </ac:spMkLst>
        </pc:spChg>
        <pc:spChg chg="add mod">
          <ac:chgData name="Nirmal Bari" userId="f6ccd5b0-2d6c-43da-9b47-ce1575562a38" providerId="ADAL" clId="{7E580AAF-9081-49AB-8019-EBF42841A64A}" dt="2025-08-18T10:50:12.657" v="16150" actId="2711"/>
          <ac:spMkLst>
            <pc:docMk/>
            <pc:sldMk cId="4242574827" sldId="263"/>
            <ac:spMk id="9" creationId="{44E24AA6-1439-56C1-A70A-20E1E5661490}"/>
          </ac:spMkLst>
        </pc:spChg>
        <pc:grpChg chg="add mod">
          <ac:chgData name="Nirmal Bari" userId="f6ccd5b0-2d6c-43da-9b47-ce1575562a38" providerId="ADAL" clId="{7E580AAF-9081-49AB-8019-EBF42841A64A}" dt="2025-08-17T17:17:08.158" v="15339" actId="1035"/>
          <ac:grpSpMkLst>
            <pc:docMk/>
            <pc:sldMk cId="4242574827" sldId="263"/>
            <ac:grpSpMk id="3" creationId="{D462C45C-2AEB-D381-9989-6477DD2630C8}"/>
          </ac:grpSpMkLst>
        </pc:grpChg>
        <pc:grpChg chg="add mod">
          <ac:chgData name="Nirmal Bari" userId="f6ccd5b0-2d6c-43da-9b47-ce1575562a38" providerId="ADAL" clId="{7E580AAF-9081-49AB-8019-EBF42841A64A}" dt="2025-08-17T17:17:08.158" v="15339" actId="1035"/>
          <ac:grpSpMkLst>
            <pc:docMk/>
            <pc:sldMk cId="4242574827" sldId="263"/>
            <ac:grpSpMk id="5" creationId="{59D4DA69-CAEA-4B64-6F34-2BD7F8CB1CFF}"/>
          </ac:grpSpMkLst>
        </pc:grpChg>
        <pc:graphicFrameChg chg="add mod modGraphic">
          <ac:chgData name="Nirmal Bari" userId="f6ccd5b0-2d6c-43da-9b47-ce1575562a38" providerId="ADAL" clId="{7E580AAF-9081-49AB-8019-EBF42841A64A}" dt="2025-08-18T10:53:36.777" v="16159" actId="20577"/>
          <ac:graphicFrameMkLst>
            <pc:docMk/>
            <pc:sldMk cId="4242574827" sldId="263"/>
            <ac:graphicFrameMk id="4" creationId="{9F1B666A-ABD0-A654-7555-C1F31747D907}"/>
          </ac:graphicFrameMkLst>
        </pc:graphicFrameChg>
      </pc:sldChg>
      <pc:sldChg chg="modSp new add del mod ord">
        <pc:chgData name="Nirmal Bari" userId="f6ccd5b0-2d6c-43da-9b47-ce1575562a38" providerId="ADAL" clId="{7E580AAF-9081-49AB-8019-EBF42841A64A}" dt="2025-08-14T05:26:02.698" v="7211" actId="47"/>
        <pc:sldMkLst>
          <pc:docMk/>
          <pc:sldMk cId="913323234" sldId="264"/>
        </pc:sldMkLst>
      </pc:sldChg>
      <pc:sldChg chg="addSp modSp new mod ord modNotesTx">
        <pc:chgData name="Nirmal Bari" userId="f6ccd5b0-2d6c-43da-9b47-ce1575562a38" providerId="ADAL" clId="{7E580AAF-9081-49AB-8019-EBF42841A64A}" dt="2025-08-19T10:57:19.076" v="22293" actId="20577"/>
        <pc:sldMkLst>
          <pc:docMk/>
          <pc:sldMk cId="70065144" sldId="265"/>
        </pc:sldMkLst>
        <pc:spChg chg="mod">
          <ac:chgData name="Nirmal Bari" userId="f6ccd5b0-2d6c-43da-9b47-ce1575562a38" providerId="ADAL" clId="{7E580AAF-9081-49AB-8019-EBF42841A64A}" dt="2025-08-18T11:47:38.642" v="16583" actId="404"/>
          <ac:spMkLst>
            <pc:docMk/>
            <pc:sldMk cId="70065144" sldId="265"/>
            <ac:spMk id="2" creationId="{2013CF83-3073-8D28-83FE-F48C87E34419}"/>
          </ac:spMkLst>
        </pc:spChg>
        <pc:spChg chg="mod">
          <ac:chgData name="Nirmal Bari" userId="f6ccd5b0-2d6c-43da-9b47-ce1575562a38" providerId="ADAL" clId="{7E580AAF-9081-49AB-8019-EBF42841A64A}" dt="2025-08-18T11:17:05.489" v="16242" actId="2711"/>
          <ac:spMkLst>
            <pc:docMk/>
            <pc:sldMk cId="70065144" sldId="265"/>
            <ac:spMk id="3" creationId="{F40C562C-1B38-9B0A-F583-FE2596F734C4}"/>
          </ac:spMkLst>
        </pc:spChg>
        <pc:spChg chg="add mod">
          <ac:chgData name="Nirmal Bari" userId="f6ccd5b0-2d6c-43da-9b47-ce1575562a38" providerId="ADAL" clId="{7E580AAF-9081-49AB-8019-EBF42841A64A}" dt="2025-08-18T14:32:40.688" v="17549" actId="2711"/>
          <ac:spMkLst>
            <pc:docMk/>
            <pc:sldMk cId="70065144" sldId="265"/>
            <ac:spMk id="6" creationId="{E696F40E-72C9-740B-3EF4-8E69D63DED46}"/>
          </ac:spMkLst>
        </pc:spChg>
        <pc:graphicFrameChg chg="add mod">
          <ac:chgData name="Nirmal Bari" userId="f6ccd5b0-2d6c-43da-9b47-ce1575562a38" providerId="ADAL" clId="{7E580AAF-9081-49AB-8019-EBF42841A64A}" dt="2025-08-18T11:22:41.645" v="16310" actId="403"/>
          <ac:graphicFrameMkLst>
            <pc:docMk/>
            <pc:sldMk cId="70065144" sldId="265"/>
            <ac:graphicFrameMk id="4" creationId="{64B3CC83-808B-68CC-6D05-2381EAA991E0}"/>
          </ac:graphicFrameMkLst>
        </pc:graphicFrameChg>
        <pc:graphicFrameChg chg="add mod modGraphic">
          <ac:chgData name="Nirmal Bari" userId="f6ccd5b0-2d6c-43da-9b47-ce1575562a38" providerId="ADAL" clId="{7E580AAF-9081-49AB-8019-EBF42841A64A}" dt="2025-08-18T14:32:24.894" v="17547" actId="2711"/>
          <ac:graphicFrameMkLst>
            <pc:docMk/>
            <pc:sldMk cId="70065144" sldId="265"/>
            <ac:graphicFrameMk id="5" creationId="{74DCCC49-D7E5-7721-3FD2-E97EF7EF01F6}"/>
          </ac:graphicFrameMkLst>
        </pc:graphicFrameChg>
      </pc:sldChg>
      <pc:sldChg chg="addSp delSp modSp new mod ord modNotesTx">
        <pc:chgData name="Nirmal Bari" userId="f6ccd5b0-2d6c-43da-9b47-ce1575562a38" providerId="ADAL" clId="{7E580AAF-9081-49AB-8019-EBF42841A64A}" dt="2025-08-18T14:30:10.921" v="17542" actId="2711"/>
        <pc:sldMkLst>
          <pc:docMk/>
          <pc:sldMk cId="556063978" sldId="266"/>
        </pc:sldMkLst>
        <pc:spChg chg="mod">
          <ac:chgData name="Nirmal Bari" userId="f6ccd5b0-2d6c-43da-9b47-ce1575562a38" providerId="ADAL" clId="{7E580AAF-9081-49AB-8019-EBF42841A64A}" dt="2025-08-18T11:20:23.435" v="16293" actId="20577"/>
          <ac:spMkLst>
            <pc:docMk/>
            <pc:sldMk cId="556063978" sldId="266"/>
            <ac:spMk id="2" creationId="{2B1D60F5-6141-CD35-6981-473860588F51}"/>
          </ac:spMkLst>
        </pc:spChg>
        <pc:spChg chg="add mod">
          <ac:chgData name="Nirmal Bari" userId="f6ccd5b0-2d6c-43da-9b47-ce1575562a38" providerId="ADAL" clId="{7E580AAF-9081-49AB-8019-EBF42841A64A}" dt="2025-08-18T14:30:10.921" v="17542" actId="2711"/>
          <ac:spMkLst>
            <pc:docMk/>
            <pc:sldMk cId="556063978" sldId="266"/>
            <ac:spMk id="5" creationId="{501E65F6-B128-A009-7885-6F594DFCAA5E}"/>
          </ac:spMkLst>
        </pc:spChg>
        <pc:graphicFrameChg chg="add mod">
          <ac:chgData name="Nirmal Bari" userId="f6ccd5b0-2d6c-43da-9b47-ce1575562a38" providerId="ADAL" clId="{7E580AAF-9081-49AB-8019-EBF42841A64A}" dt="2025-08-18T11:22:15.101" v="16306" actId="403"/>
          <ac:graphicFrameMkLst>
            <pc:docMk/>
            <pc:sldMk cId="556063978" sldId="266"/>
            <ac:graphicFrameMk id="4" creationId="{B557315A-A88C-4B5B-87A4-8167C89023A5}"/>
          </ac:graphicFrameMkLst>
        </pc:graphicFrameChg>
      </pc:sldChg>
      <pc:sldChg chg="addSp delSp modSp new mod ord modNotesTx">
        <pc:chgData name="Nirmal Bari" userId="f6ccd5b0-2d6c-43da-9b47-ce1575562a38" providerId="ADAL" clId="{7E580AAF-9081-49AB-8019-EBF42841A64A}" dt="2025-08-19T11:08:01.160" v="22460" actId="20577"/>
        <pc:sldMkLst>
          <pc:docMk/>
          <pc:sldMk cId="765014430" sldId="267"/>
        </pc:sldMkLst>
        <pc:spChg chg="mod">
          <ac:chgData name="Nirmal Bari" userId="f6ccd5b0-2d6c-43da-9b47-ce1575562a38" providerId="ADAL" clId="{7E580AAF-9081-49AB-8019-EBF42841A64A}" dt="2025-08-18T11:21:13.406" v="16300" actId="14100"/>
          <ac:spMkLst>
            <pc:docMk/>
            <pc:sldMk cId="765014430" sldId="267"/>
            <ac:spMk id="2" creationId="{B53776C5-0CCA-EEDC-B3C9-4AC182A604A7}"/>
          </ac:spMkLst>
        </pc:spChg>
        <pc:spChg chg="add mod">
          <ac:chgData name="Nirmal Bari" userId="f6ccd5b0-2d6c-43da-9b47-ce1575562a38" providerId="ADAL" clId="{7E580AAF-9081-49AB-8019-EBF42841A64A}" dt="2025-08-18T14:29:39.592" v="17538"/>
          <ac:spMkLst>
            <pc:docMk/>
            <pc:sldMk cId="765014430" sldId="267"/>
            <ac:spMk id="3" creationId="{3224EB2A-BE73-7C39-E556-21FC906246C6}"/>
          </ac:spMkLst>
        </pc:spChg>
        <pc:graphicFrameChg chg="add mod">
          <ac:chgData name="Nirmal Bari" userId="f6ccd5b0-2d6c-43da-9b47-ce1575562a38" providerId="ADAL" clId="{7E580AAF-9081-49AB-8019-EBF42841A64A}" dt="2025-08-18T11:23:21.261" v="16311" actId="14100"/>
          <ac:graphicFrameMkLst>
            <pc:docMk/>
            <pc:sldMk cId="765014430" sldId="267"/>
            <ac:graphicFrameMk id="4" creationId="{AA22C441-9EDD-A6C5-12E9-B28F914310EF}"/>
          </ac:graphicFrameMkLst>
        </pc:graphicFrameChg>
      </pc:sldChg>
      <pc:sldChg chg="addSp delSp modSp new mod ord modNotesTx">
        <pc:chgData name="Nirmal Bari" userId="f6ccd5b0-2d6c-43da-9b47-ce1575562a38" providerId="ADAL" clId="{7E580AAF-9081-49AB-8019-EBF42841A64A}" dt="2025-08-19T11:11:38.225" v="22703" actId="20577"/>
        <pc:sldMkLst>
          <pc:docMk/>
          <pc:sldMk cId="2870169516" sldId="268"/>
        </pc:sldMkLst>
        <pc:spChg chg="mod">
          <ac:chgData name="Nirmal Bari" userId="f6ccd5b0-2d6c-43da-9b47-ce1575562a38" providerId="ADAL" clId="{7E580AAF-9081-49AB-8019-EBF42841A64A}" dt="2025-08-18T11:48:18.547" v="16584" actId="1076"/>
          <ac:spMkLst>
            <pc:docMk/>
            <pc:sldMk cId="2870169516" sldId="268"/>
            <ac:spMk id="2" creationId="{8240A75D-1D7B-8FF5-FEDA-1D203DC3125A}"/>
          </ac:spMkLst>
        </pc:spChg>
        <pc:spChg chg="add mod">
          <ac:chgData name="Nirmal Bari" userId="f6ccd5b0-2d6c-43da-9b47-ce1575562a38" providerId="ADAL" clId="{7E580AAF-9081-49AB-8019-EBF42841A64A}" dt="2025-08-18T14:29:35.974" v="17537"/>
          <ac:spMkLst>
            <pc:docMk/>
            <pc:sldMk cId="2870169516" sldId="268"/>
            <ac:spMk id="3" creationId="{52DDCE8D-7C46-3371-FF90-757774167E0C}"/>
          </ac:spMkLst>
        </pc:spChg>
        <pc:graphicFrameChg chg="add mod">
          <ac:chgData name="Nirmal Bari" userId="f6ccd5b0-2d6c-43da-9b47-ce1575562a38" providerId="ADAL" clId="{7E580AAF-9081-49AB-8019-EBF42841A64A}" dt="2025-08-18T11:25:26.459" v="16336" actId="404"/>
          <ac:graphicFrameMkLst>
            <pc:docMk/>
            <pc:sldMk cId="2870169516" sldId="268"/>
            <ac:graphicFrameMk id="8" creationId="{D6CDCF16-B004-64C2-6531-849799D25899}"/>
          </ac:graphicFrameMkLst>
        </pc:graphicFrameChg>
      </pc:sldChg>
      <pc:sldChg chg="addSp delSp modSp new add del mod ord">
        <pc:chgData name="Nirmal Bari" userId="f6ccd5b0-2d6c-43da-9b47-ce1575562a38" providerId="ADAL" clId="{7E580AAF-9081-49AB-8019-EBF42841A64A}" dt="2025-08-15T05:41:16.978" v="8772" actId="47"/>
        <pc:sldMkLst>
          <pc:docMk/>
          <pc:sldMk cId="2394626863" sldId="269"/>
        </pc:sldMkLst>
      </pc:sldChg>
      <pc:sldChg chg="addSp delSp modSp new mod ord modNotesTx">
        <pc:chgData name="Nirmal Bari" userId="f6ccd5b0-2d6c-43da-9b47-ce1575562a38" providerId="ADAL" clId="{7E580AAF-9081-49AB-8019-EBF42841A64A}" dt="2025-08-19T11:15:29.305" v="23249" actId="20577"/>
        <pc:sldMkLst>
          <pc:docMk/>
          <pc:sldMk cId="1883472013" sldId="270"/>
        </pc:sldMkLst>
        <pc:spChg chg="mod">
          <ac:chgData name="Nirmal Bari" userId="f6ccd5b0-2d6c-43da-9b47-ce1575562a38" providerId="ADAL" clId="{7E580AAF-9081-49AB-8019-EBF42841A64A}" dt="2025-08-18T11:28:09.221" v="16337" actId="2711"/>
          <ac:spMkLst>
            <pc:docMk/>
            <pc:sldMk cId="1883472013" sldId="270"/>
            <ac:spMk id="2" creationId="{7CFCFED5-BAD6-EB26-C95F-E9DD2CBE2493}"/>
          </ac:spMkLst>
        </pc:spChg>
        <pc:spChg chg="add mod">
          <ac:chgData name="Nirmal Bari" userId="f6ccd5b0-2d6c-43da-9b47-ce1575562a38" providerId="ADAL" clId="{7E580AAF-9081-49AB-8019-EBF42841A64A}" dt="2025-08-18T14:29:26.087" v="17536" actId="2711"/>
          <ac:spMkLst>
            <pc:docMk/>
            <pc:sldMk cId="1883472013" sldId="270"/>
            <ac:spMk id="3" creationId="{C0C01CCC-8433-C668-39F8-49ED87039926}"/>
          </ac:spMkLst>
        </pc:spChg>
        <pc:graphicFrameChg chg="add mod">
          <ac:chgData name="Nirmal Bari" userId="f6ccd5b0-2d6c-43da-9b47-ce1575562a38" providerId="ADAL" clId="{7E580AAF-9081-49AB-8019-EBF42841A64A}" dt="2025-08-18T11:28:35.380" v="16345" actId="404"/>
          <ac:graphicFrameMkLst>
            <pc:docMk/>
            <pc:sldMk cId="1883472013" sldId="270"/>
            <ac:graphicFrameMk id="4" creationId="{3196D2D4-1561-C2B8-3587-73C843FC0084}"/>
          </ac:graphicFrameMkLst>
        </pc:graphicFrameChg>
      </pc:sldChg>
      <pc:sldChg chg="modSp new mod modAnim modNotesTx">
        <pc:chgData name="Nirmal Bari" userId="f6ccd5b0-2d6c-43da-9b47-ce1575562a38" providerId="ADAL" clId="{7E580AAF-9081-49AB-8019-EBF42841A64A}" dt="2025-08-18T17:12:14.960" v="18693"/>
        <pc:sldMkLst>
          <pc:docMk/>
          <pc:sldMk cId="3572731488" sldId="271"/>
        </pc:sldMkLst>
        <pc:spChg chg="mod">
          <ac:chgData name="Nirmal Bari" userId="f6ccd5b0-2d6c-43da-9b47-ce1575562a38" providerId="ADAL" clId="{7E580AAF-9081-49AB-8019-EBF42841A64A}" dt="2025-08-18T11:40:41.046" v="16534" actId="14100"/>
          <ac:spMkLst>
            <pc:docMk/>
            <pc:sldMk cId="3572731488" sldId="271"/>
            <ac:spMk id="2" creationId="{7B1EAF79-AF67-58F8-58D3-D46FBAE9DD3E}"/>
          </ac:spMkLst>
        </pc:spChg>
        <pc:spChg chg="mod">
          <ac:chgData name="Nirmal Bari" userId="f6ccd5b0-2d6c-43da-9b47-ce1575562a38" providerId="ADAL" clId="{7E580AAF-9081-49AB-8019-EBF42841A64A}" dt="2025-08-18T11:55:22.285" v="16822" actId="20577"/>
          <ac:spMkLst>
            <pc:docMk/>
            <pc:sldMk cId="3572731488" sldId="271"/>
            <ac:spMk id="3" creationId="{C3A7E34C-B928-3788-B2CA-A1B1CED450A5}"/>
          </ac:spMkLst>
        </pc:spChg>
      </pc:sldChg>
      <pc:sldChg chg="addSp delSp modSp new mod ord modNotesTx">
        <pc:chgData name="Nirmal Bari" userId="f6ccd5b0-2d6c-43da-9b47-ce1575562a38" providerId="ADAL" clId="{7E580AAF-9081-49AB-8019-EBF42841A64A}" dt="2025-08-19T11:45:42.878" v="23472" actId="20577"/>
        <pc:sldMkLst>
          <pc:docMk/>
          <pc:sldMk cId="3787933550" sldId="272"/>
        </pc:sldMkLst>
        <pc:spChg chg="mod">
          <ac:chgData name="Nirmal Bari" userId="f6ccd5b0-2d6c-43da-9b47-ce1575562a38" providerId="ADAL" clId="{7E580AAF-9081-49AB-8019-EBF42841A64A}" dt="2025-08-18T12:00:20.018" v="16823" actId="2711"/>
          <ac:spMkLst>
            <pc:docMk/>
            <pc:sldMk cId="3787933550" sldId="272"/>
            <ac:spMk id="2" creationId="{0FDC584E-207B-2821-CD61-32C2F4BD8A40}"/>
          </ac:spMkLst>
        </pc:spChg>
        <pc:spChg chg="add mod">
          <ac:chgData name="Nirmal Bari" userId="f6ccd5b0-2d6c-43da-9b47-ce1575562a38" providerId="ADAL" clId="{7E580AAF-9081-49AB-8019-EBF42841A64A}" dt="2025-08-18T14:33:44.724" v="17553" actId="2711"/>
          <ac:spMkLst>
            <pc:docMk/>
            <pc:sldMk cId="3787933550" sldId="272"/>
            <ac:spMk id="6" creationId="{6B8A0CBC-2474-9939-47BE-5F8D446910AF}"/>
          </ac:spMkLst>
        </pc:spChg>
        <pc:graphicFrameChg chg="add mod">
          <ac:chgData name="Nirmal Bari" userId="f6ccd5b0-2d6c-43da-9b47-ce1575562a38" providerId="ADAL" clId="{7E580AAF-9081-49AB-8019-EBF42841A64A}" dt="2025-08-18T12:02:06.780" v="16855" actId="14100"/>
          <ac:graphicFrameMkLst>
            <pc:docMk/>
            <pc:sldMk cId="3787933550" sldId="272"/>
            <ac:graphicFrameMk id="4" creationId="{E29E0635-85C0-769D-7E6D-DE6FA751C3CF}"/>
          </ac:graphicFrameMkLst>
        </pc:graphicFrameChg>
        <pc:graphicFrameChg chg="add mod modGraphic">
          <ac:chgData name="Nirmal Bari" userId="f6ccd5b0-2d6c-43da-9b47-ce1575562a38" providerId="ADAL" clId="{7E580AAF-9081-49AB-8019-EBF42841A64A}" dt="2025-08-18T12:00:49.110" v="16825" actId="403"/>
          <ac:graphicFrameMkLst>
            <pc:docMk/>
            <pc:sldMk cId="3787933550" sldId="272"/>
            <ac:graphicFrameMk id="5" creationId="{05DE7F39-DE6B-D23E-7242-BC34E47CA0FA}"/>
          </ac:graphicFrameMkLst>
        </pc:graphicFrameChg>
      </pc:sldChg>
      <pc:sldChg chg="addSp delSp modSp new mod ord modClrScheme chgLayout modNotesTx">
        <pc:chgData name="Nirmal Bari" userId="f6ccd5b0-2d6c-43da-9b47-ce1575562a38" providerId="ADAL" clId="{7E580AAF-9081-49AB-8019-EBF42841A64A}" dt="2025-08-18T14:34:16.026" v="17555" actId="2711"/>
        <pc:sldMkLst>
          <pc:docMk/>
          <pc:sldMk cId="4148802725" sldId="273"/>
        </pc:sldMkLst>
        <pc:spChg chg="mod ord">
          <ac:chgData name="Nirmal Bari" userId="f6ccd5b0-2d6c-43da-9b47-ce1575562a38" providerId="ADAL" clId="{7E580AAF-9081-49AB-8019-EBF42841A64A}" dt="2025-08-18T12:04:52.578" v="16886" actId="2711"/>
          <ac:spMkLst>
            <pc:docMk/>
            <pc:sldMk cId="4148802725" sldId="273"/>
            <ac:spMk id="2" creationId="{4CAD4E4C-EE0A-CA02-4BD8-9CA3D30A4104}"/>
          </ac:spMkLst>
        </pc:spChg>
        <pc:spChg chg="add mod ord">
          <ac:chgData name="Nirmal Bari" userId="f6ccd5b0-2d6c-43da-9b47-ce1575562a38" providerId="ADAL" clId="{7E580AAF-9081-49AB-8019-EBF42841A64A}" dt="2025-08-18T13:39:09.838" v="17262" actId="404"/>
          <ac:spMkLst>
            <pc:docMk/>
            <pc:sldMk cId="4148802725" sldId="273"/>
            <ac:spMk id="4" creationId="{E3A59485-8B8B-848F-6735-567A811C2A4F}"/>
          </ac:spMkLst>
        </pc:spChg>
        <pc:spChg chg="add del mod">
          <ac:chgData name="Nirmal Bari" userId="f6ccd5b0-2d6c-43da-9b47-ce1575562a38" providerId="ADAL" clId="{7E580AAF-9081-49AB-8019-EBF42841A64A}" dt="2025-08-18T12:06:06.088" v="16888" actId="22"/>
          <ac:spMkLst>
            <pc:docMk/>
            <pc:sldMk cId="4148802725" sldId="273"/>
            <ac:spMk id="5" creationId="{94511409-AC46-6471-042A-2B7AB1ED01D1}"/>
          </ac:spMkLst>
        </pc:spChg>
        <pc:spChg chg="add mod">
          <ac:chgData name="Nirmal Bari" userId="f6ccd5b0-2d6c-43da-9b47-ce1575562a38" providerId="ADAL" clId="{7E580AAF-9081-49AB-8019-EBF42841A64A}" dt="2025-08-18T14:34:16.026" v="17555" actId="2711"/>
          <ac:spMkLst>
            <pc:docMk/>
            <pc:sldMk cId="4148802725" sldId="273"/>
            <ac:spMk id="11" creationId="{676F4DD1-99F5-1A12-D864-FBF6B2F86614}"/>
          </ac:spMkLst>
        </pc:spChg>
        <pc:picChg chg="add del mod ord">
          <ac:chgData name="Nirmal Bari" userId="f6ccd5b0-2d6c-43da-9b47-ce1575562a38" providerId="ADAL" clId="{7E580AAF-9081-49AB-8019-EBF42841A64A}" dt="2025-08-18T12:04:55.425" v="16887" actId="478"/>
          <ac:picMkLst>
            <pc:docMk/>
            <pc:sldMk cId="4148802725" sldId="273"/>
            <ac:picMk id="7" creationId="{74A14A2C-9BC8-B3BB-4F67-302FDD946D59}"/>
          </ac:picMkLst>
        </pc:picChg>
        <pc:picChg chg="add mod ord">
          <ac:chgData name="Nirmal Bari" userId="f6ccd5b0-2d6c-43da-9b47-ce1575562a38" providerId="ADAL" clId="{7E580AAF-9081-49AB-8019-EBF42841A64A}" dt="2025-08-18T12:07:10.776" v="16894" actId="14100"/>
          <ac:picMkLst>
            <pc:docMk/>
            <pc:sldMk cId="4148802725" sldId="273"/>
            <ac:picMk id="8" creationId="{E89C42A5-CD5C-5A62-763A-C776769DCA59}"/>
          </ac:picMkLst>
        </pc:picChg>
        <pc:picChg chg="add mod">
          <ac:chgData name="Nirmal Bari" userId="f6ccd5b0-2d6c-43da-9b47-ce1575562a38" providerId="ADAL" clId="{7E580AAF-9081-49AB-8019-EBF42841A64A}" dt="2025-08-18T12:07:14.081" v="16895" actId="14100"/>
          <ac:picMkLst>
            <pc:docMk/>
            <pc:sldMk cId="4148802725" sldId="273"/>
            <ac:picMk id="10" creationId="{C892ED7D-D9AA-01A6-AE95-325FB1263727}"/>
          </ac:picMkLst>
        </pc:picChg>
      </pc:sldChg>
      <pc:sldChg chg="addSp delSp modSp new mod ord modNotesTx">
        <pc:chgData name="Nirmal Bari" userId="f6ccd5b0-2d6c-43da-9b47-ce1575562a38" providerId="ADAL" clId="{7E580AAF-9081-49AB-8019-EBF42841A64A}" dt="2025-08-19T10:27:26.317" v="21783" actId="20577"/>
        <pc:sldMkLst>
          <pc:docMk/>
          <pc:sldMk cId="757521231" sldId="274"/>
        </pc:sldMkLst>
        <pc:spChg chg="mod">
          <ac:chgData name="Nirmal Bari" userId="f6ccd5b0-2d6c-43da-9b47-ce1575562a38" providerId="ADAL" clId="{7E580AAF-9081-49AB-8019-EBF42841A64A}" dt="2025-08-16T04:13:28.776" v="10897" actId="20577"/>
          <ac:spMkLst>
            <pc:docMk/>
            <pc:sldMk cId="757521231" sldId="274"/>
            <ac:spMk id="2" creationId="{DFACAAC7-95FF-AD24-DABF-48E2636C12BA}"/>
          </ac:spMkLst>
        </pc:spChg>
        <pc:graphicFrameChg chg="add mod">
          <ac:chgData name="Nirmal Bari" userId="f6ccd5b0-2d6c-43da-9b47-ce1575562a38" providerId="ADAL" clId="{7E580AAF-9081-49AB-8019-EBF42841A64A}" dt="2025-08-17T17:22:49.037" v="15380" actId="20577"/>
          <ac:graphicFrameMkLst>
            <pc:docMk/>
            <pc:sldMk cId="757521231" sldId="274"/>
            <ac:graphicFrameMk id="5" creationId="{FB9B30F3-210E-3D67-ABBE-42B4583D9794}"/>
          </ac:graphicFrameMkLst>
        </pc:graphicFrameChg>
      </pc:sldChg>
      <pc:sldChg chg="addSp delSp modSp new mod ord modClrScheme chgLayout modNotesTx">
        <pc:chgData name="Nirmal Bari" userId="f6ccd5b0-2d6c-43da-9b47-ce1575562a38" providerId="ADAL" clId="{7E580AAF-9081-49AB-8019-EBF42841A64A}" dt="2025-08-18T14:34:27.669" v="17556" actId="2711"/>
        <pc:sldMkLst>
          <pc:docMk/>
          <pc:sldMk cId="3136268507" sldId="275"/>
        </pc:sldMkLst>
        <pc:spChg chg="mod ord">
          <ac:chgData name="Nirmal Bari" userId="f6ccd5b0-2d6c-43da-9b47-ce1575562a38" providerId="ADAL" clId="{7E580AAF-9081-49AB-8019-EBF42841A64A}" dt="2025-08-16T09:29:18.657" v="12564" actId="700"/>
          <ac:spMkLst>
            <pc:docMk/>
            <pc:sldMk cId="3136268507" sldId="275"/>
            <ac:spMk id="2" creationId="{B48293CA-DC16-165C-0900-11FD4CF53F3A}"/>
          </ac:spMkLst>
        </pc:spChg>
        <pc:spChg chg="add mod">
          <ac:chgData name="Nirmal Bari" userId="f6ccd5b0-2d6c-43da-9b47-ce1575562a38" providerId="ADAL" clId="{7E580AAF-9081-49AB-8019-EBF42841A64A}" dt="2025-08-18T14:34:27.669" v="17556" actId="2711"/>
          <ac:spMkLst>
            <pc:docMk/>
            <pc:sldMk cId="3136268507" sldId="275"/>
            <ac:spMk id="3" creationId="{C1C83D86-EBB2-458E-473B-A24D091FB061}"/>
          </ac:spMkLst>
        </pc:spChg>
        <pc:graphicFrameChg chg="add mod">
          <ac:chgData name="Nirmal Bari" userId="f6ccd5b0-2d6c-43da-9b47-ce1575562a38" providerId="ADAL" clId="{7E580AAF-9081-49AB-8019-EBF42841A64A}" dt="2025-08-18T12:13:12.484" v="17092" actId="403"/>
          <ac:graphicFrameMkLst>
            <pc:docMk/>
            <pc:sldMk cId="3136268507" sldId="275"/>
            <ac:graphicFrameMk id="6" creationId="{DCB651C5-92F9-4222-95F1-C08AA9508FEB}"/>
          </ac:graphicFrameMkLst>
        </pc:graphicFrameChg>
        <pc:graphicFrameChg chg="add mod">
          <ac:chgData name="Nirmal Bari" userId="f6ccd5b0-2d6c-43da-9b47-ce1575562a38" providerId="ADAL" clId="{7E580AAF-9081-49AB-8019-EBF42841A64A}" dt="2025-08-18T12:13:58.864" v="17099" actId="2711"/>
          <ac:graphicFrameMkLst>
            <pc:docMk/>
            <pc:sldMk cId="3136268507" sldId="275"/>
            <ac:graphicFrameMk id="7" creationId="{D74ADA2B-8E7A-5D20-FE7F-0C7F80E3C6B5}"/>
          </ac:graphicFrameMkLst>
        </pc:graphicFrameChg>
      </pc:sldChg>
      <pc:sldChg chg="addSp delSp modSp new mod ord setBg">
        <pc:chgData name="Nirmal Bari" userId="f6ccd5b0-2d6c-43da-9b47-ce1575562a38" providerId="ADAL" clId="{7E580AAF-9081-49AB-8019-EBF42841A64A}" dt="2025-08-18T17:27:17.516" v="18792" actId="1076"/>
        <pc:sldMkLst>
          <pc:docMk/>
          <pc:sldMk cId="4113886482" sldId="276"/>
        </pc:sldMkLst>
        <pc:spChg chg="mod">
          <ac:chgData name="Nirmal Bari" userId="f6ccd5b0-2d6c-43da-9b47-ce1575562a38" providerId="ADAL" clId="{7E580AAF-9081-49AB-8019-EBF42841A64A}" dt="2025-08-18T12:08:29.025" v="16930" actId="2711"/>
          <ac:spMkLst>
            <pc:docMk/>
            <pc:sldMk cId="4113886482" sldId="276"/>
            <ac:spMk id="2" creationId="{18D9F9EA-52DE-1931-2ECB-A0156D0B64C9}"/>
          </ac:spMkLst>
        </pc:spChg>
        <pc:spChg chg="mod">
          <ac:chgData name="Nirmal Bari" userId="f6ccd5b0-2d6c-43da-9b47-ce1575562a38" providerId="ADAL" clId="{7E580AAF-9081-49AB-8019-EBF42841A64A}" dt="2025-08-18T17:27:11.440" v="18791" actId="14100"/>
          <ac:spMkLst>
            <pc:docMk/>
            <pc:sldMk cId="4113886482" sldId="276"/>
            <ac:spMk id="3" creationId="{B1531255-E173-F110-85DC-E23D14D2F2D6}"/>
          </ac:spMkLst>
        </pc:spChg>
        <pc:picChg chg="add mod">
          <ac:chgData name="Nirmal Bari" userId="f6ccd5b0-2d6c-43da-9b47-ce1575562a38" providerId="ADAL" clId="{7E580AAF-9081-49AB-8019-EBF42841A64A}" dt="2025-08-18T17:27:17.516" v="18792" actId="1076"/>
          <ac:picMkLst>
            <pc:docMk/>
            <pc:sldMk cId="4113886482" sldId="276"/>
            <ac:picMk id="5" creationId="{E94D7C8B-7EBF-0E93-A978-3BFC55E4B414}"/>
          </ac:picMkLst>
        </pc:picChg>
      </pc:sldChg>
      <pc:sldChg chg="addSp delSp modSp new mod ord">
        <pc:chgData name="Nirmal Bari" userId="f6ccd5b0-2d6c-43da-9b47-ce1575562a38" providerId="ADAL" clId="{7E580AAF-9081-49AB-8019-EBF42841A64A}" dt="2025-08-18T14:34:44.312" v="17557" actId="2711"/>
        <pc:sldMkLst>
          <pc:docMk/>
          <pc:sldMk cId="2217038082" sldId="277"/>
        </pc:sldMkLst>
        <pc:spChg chg="mod">
          <ac:chgData name="Nirmal Bari" userId="f6ccd5b0-2d6c-43da-9b47-ce1575562a38" providerId="ADAL" clId="{7E580AAF-9081-49AB-8019-EBF42841A64A}" dt="2025-08-18T13:41:14.369" v="17271" actId="2711"/>
          <ac:spMkLst>
            <pc:docMk/>
            <pc:sldMk cId="2217038082" sldId="277"/>
            <ac:spMk id="2" creationId="{A001C596-CFF2-1DCB-1AD6-0E497D7C7AE7}"/>
          </ac:spMkLst>
        </pc:spChg>
        <pc:spChg chg="add mod">
          <ac:chgData name="Nirmal Bari" userId="f6ccd5b0-2d6c-43da-9b47-ce1575562a38" providerId="ADAL" clId="{7E580AAF-9081-49AB-8019-EBF42841A64A}" dt="2025-08-18T14:34:44.312" v="17557" actId="2711"/>
          <ac:spMkLst>
            <pc:docMk/>
            <pc:sldMk cId="2217038082" sldId="277"/>
            <ac:spMk id="3" creationId="{30A65F20-18A3-6C6E-D584-F174C8E99495}"/>
          </ac:spMkLst>
        </pc:spChg>
        <pc:graphicFrameChg chg="add mod">
          <ac:chgData name="Nirmal Bari" userId="f6ccd5b0-2d6c-43da-9b47-ce1575562a38" providerId="ADAL" clId="{7E580AAF-9081-49AB-8019-EBF42841A64A}" dt="2025-08-18T13:43:47.274" v="17281" actId="1076"/>
          <ac:graphicFrameMkLst>
            <pc:docMk/>
            <pc:sldMk cId="2217038082" sldId="277"/>
            <ac:graphicFrameMk id="7" creationId="{DB190E80-B337-E5D7-6069-C948AE87017E}"/>
          </ac:graphicFrameMkLst>
        </pc:graphicFrameChg>
      </pc:sldChg>
      <pc:sldChg chg="addSp delSp modSp new mod">
        <pc:chgData name="Nirmal Bari" userId="f6ccd5b0-2d6c-43da-9b47-ce1575562a38" providerId="ADAL" clId="{7E580AAF-9081-49AB-8019-EBF42841A64A}" dt="2025-08-18T14:34:55.126" v="17558" actId="2711"/>
        <pc:sldMkLst>
          <pc:docMk/>
          <pc:sldMk cId="1333676069" sldId="278"/>
        </pc:sldMkLst>
        <pc:spChg chg="mod">
          <ac:chgData name="Nirmal Bari" userId="f6ccd5b0-2d6c-43da-9b47-ce1575562a38" providerId="ADAL" clId="{7E580AAF-9081-49AB-8019-EBF42841A64A}" dt="2025-08-18T13:44:27.253" v="17283" actId="2711"/>
          <ac:spMkLst>
            <pc:docMk/>
            <pc:sldMk cId="1333676069" sldId="278"/>
            <ac:spMk id="2" creationId="{628DAF6F-8D28-AFEA-053B-9A8937C679E5}"/>
          </ac:spMkLst>
        </pc:spChg>
        <pc:spChg chg="add mod">
          <ac:chgData name="Nirmal Bari" userId="f6ccd5b0-2d6c-43da-9b47-ce1575562a38" providerId="ADAL" clId="{7E580AAF-9081-49AB-8019-EBF42841A64A}" dt="2025-08-18T14:34:55.126" v="17558" actId="2711"/>
          <ac:spMkLst>
            <pc:docMk/>
            <pc:sldMk cId="1333676069" sldId="278"/>
            <ac:spMk id="3" creationId="{157627EC-DDBB-3F0E-3A69-C41D4045464C}"/>
          </ac:spMkLst>
        </pc:spChg>
        <pc:graphicFrameChg chg="add mod">
          <ac:chgData name="Nirmal Bari" userId="f6ccd5b0-2d6c-43da-9b47-ce1575562a38" providerId="ADAL" clId="{7E580AAF-9081-49AB-8019-EBF42841A64A}" dt="2025-08-18T13:45:00.745" v="17292" actId="404"/>
          <ac:graphicFrameMkLst>
            <pc:docMk/>
            <pc:sldMk cId="1333676069" sldId="278"/>
            <ac:graphicFrameMk id="4" creationId="{EE29F2E4-3AA7-529E-7F74-719BDE2E40C9}"/>
          </ac:graphicFrameMkLst>
        </pc:graphicFrameChg>
      </pc:sldChg>
      <pc:sldChg chg="addSp delSp modSp new mod ord">
        <pc:chgData name="Nirmal Bari" userId="f6ccd5b0-2d6c-43da-9b47-ce1575562a38" providerId="ADAL" clId="{7E580AAF-9081-49AB-8019-EBF42841A64A}" dt="2025-08-18T14:35:25.364" v="17561" actId="2711"/>
        <pc:sldMkLst>
          <pc:docMk/>
          <pc:sldMk cId="3796025605" sldId="279"/>
        </pc:sldMkLst>
        <pc:spChg chg="mod">
          <ac:chgData name="Nirmal Bari" userId="f6ccd5b0-2d6c-43da-9b47-ce1575562a38" providerId="ADAL" clId="{7E580AAF-9081-49AB-8019-EBF42841A64A}" dt="2025-08-18T13:50:56.115" v="17319" actId="2711"/>
          <ac:spMkLst>
            <pc:docMk/>
            <pc:sldMk cId="3796025605" sldId="279"/>
            <ac:spMk id="2" creationId="{C49A9AF6-8FF7-EEC0-2F61-C7E307C28C3A}"/>
          </ac:spMkLst>
        </pc:spChg>
        <pc:spChg chg="add mod">
          <ac:chgData name="Nirmal Bari" userId="f6ccd5b0-2d6c-43da-9b47-ce1575562a38" providerId="ADAL" clId="{7E580AAF-9081-49AB-8019-EBF42841A64A}" dt="2025-08-18T14:35:25.364" v="17561" actId="2711"/>
          <ac:spMkLst>
            <pc:docMk/>
            <pc:sldMk cId="3796025605" sldId="279"/>
            <ac:spMk id="3" creationId="{164F7014-4EB8-3D4F-B8E3-7C7634AB4B8A}"/>
          </ac:spMkLst>
        </pc:spChg>
        <pc:graphicFrameChg chg="add mod">
          <ac:chgData name="Nirmal Bari" userId="f6ccd5b0-2d6c-43da-9b47-ce1575562a38" providerId="ADAL" clId="{7E580AAF-9081-49AB-8019-EBF42841A64A}" dt="2025-08-18T14:02:33.011" v="17444"/>
          <ac:graphicFrameMkLst>
            <pc:docMk/>
            <pc:sldMk cId="3796025605" sldId="279"/>
            <ac:graphicFrameMk id="7" creationId="{54B50D72-4C36-AB80-AF3E-78EDF81E44C3}"/>
          </ac:graphicFrameMkLst>
        </pc:graphicFrameChg>
      </pc:sldChg>
      <pc:sldChg chg="addSp delSp modSp new mod">
        <pc:chgData name="Nirmal Bari" userId="f6ccd5b0-2d6c-43da-9b47-ce1575562a38" providerId="ADAL" clId="{7E580AAF-9081-49AB-8019-EBF42841A64A}" dt="2025-08-18T14:35:16.203" v="17560" actId="2711"/>
        <pc:sldMkLst>
          <pc:docMk/>
          <pc:sldMk cId="295049230" sldId="280"/>
        </pc:sldMkLst>
        <pc:spChg chg="mod">
          <ac:chgData name="Nirmal Bari" userId="f6ccd5b0-2d6c-43da-9b47-ce1575562a38" providerId="ADAL" clId="{7E580AAF-9081-49AB-8019-EBF42841A64A}" dt="2025-08-18T13:50:21.222" v="17317" actId="2711"/>
          <ac:spMkLst>
            <pc:docMk/>
            <pc:sldMk cId="295049230" sldId="280"/>
            <ac:spMk id="2" creationId="{61E49E24-7CCE-D557-6F9A-EB933B125F97}"/>
          </ac:spMkLst>
        </pc:spChg>
        <pc:spChg chg="add del mod">
          <ac:chgData name="Nirmal Bari" userId="f6ccd5b0-2d6c-43da-9b47-ce1575562a38" providerId="ADAL" clId="{7E580AAF-9081-49AB-8019-EBF42841A64A}" dt="2025-08-18T14:27:17.920" v="17506" actId="478"/>
          <ac:spMkLst>
            <pc:docMk/>
            <pc:sldMk cId="295049230" sldId="280"/>
            <ac:spMk id="3" creationId="{A738FA63-B303-D9B4-AC7C-75B1420B6CC6}"/>
          </ac:spMkLst>
        </pc:spChg>
        <pc:spChg chg="add mod">
          <ac:chgData name="Nirmal Bari" userId="f6ccd5b0-2d6c-43da-9b47-ce1575562a38" providerId="ADAL" clId="{7E580AAF-9081-49AB-8019-EBF42841A64A}" dt="2025-08-18T14:35:16.203" v="17560" actId="2711"/>
          <ac:spMkLst>
            <pc:docMk/>
            <pc:sldMk cId="295049230" sldId="280"/>
            <ac:spMk id="5" creationId="{A5CF1A2B-0F81-DCD6-C571-0EBE76F169F0}"/>
          </ac:spMkLst>
        </pc:spChg>
        <pc:graphicFrameChg chg="add mod">
          <ac:chgData name="Nirmal Bari" userId="f6ccd5b0-2d6c-43da-9b47-ce1575562a38" providerId="ADAL" clId="{7E580AAF-9081-49AB-8019-EBF42841A64A}" dt="2025-08-18T13:58:52.899" v="17361"/>
          <ac:graphicFrameMkLst>
            <pc:docMk/>
            <pc:sldMk cId="295049230" sldId="280"/>
            <ac:graphicFrameMk id="4" creationId="{6A843BED-EEB8-2E6A-E2DE-A19F4AA42F84}"/>
          </ac:graphicFrameMkLst>
        </pc:graphicFrameChg>
      </pc:sldChg>
      <pc:sldChg chg="addSp delSp modSp new mod ord">
        <pc:chgData name="Nirmal Bari" userId="f6ccd5b0-2d6c-43da-9b47-ce1575562a38" providerId="ADAL" clId="{7E580AAF-9081-49AB-8019-EBF42841A64A}" dt="2025-08-18T14:35:03.683" v="17559" actId="2711"/>
        <pc:sldMkLst>
          <pc:docMk/>
          <pc:sldMk cId="3306150327" sldId="281"/>
        </pc:sldMkLst>
        <pc:spChg chg="mod">
          <ac:chgData name="Nirmal Bari" userId="f6ccd5b0-2d6c-43da-9b47-ce1575562a38" providerId="ADAL" clId="{7E580AAF-9081-49AB-8019-EBF42841A64A}" dt="2025-08-18T13:45:38.833" v="17294" actId="2711"/>
          <ac:spMkLst>
            <pc:docMk/>
            <pc:sldMk cId="3306150327" sldId="281"/>
            <ac:spMk id="2" creationId="{B85DF48D-1614-85FE-EB73-843C7B055EBB}"/>
          </ac:spMkLst>
        </pc:spChg>
        <pc:spChg chg="add mod">
          <ac:chgData name="Nirmal Bari" userId="f6ccd5b0-2d6c-43da-9b47-ce1575562a38" providerId="ADAL" clId="{7E580AAF-9081-49AB-8019-EBF42841A64A}" dt="2025-08-18T14:35:03.683" v="17559" actId="2711"/>
          <ac:spMkLst>
            <pc:docMk/>
            <pc:sldMk cId="3306150327" sldId="281"/>
            <ac:spMk id="3" creationId="{C2B16620-F3FF-F578-7DDC-81F1B3D753E3}"/>
          </ac:spMkLst>
        </pc:spChg>
        <pc:graphicFrameChg chg="add mod">
          <ac:chgData name="Nirmal Bari" userId="f6ccd5b0-2d6c-43da-9b47-ce1575562a38" providerId="ADAL" clId="{7E580AAF-9081-49AB-8019-EBF42841A64A}" dt="2025-08-18T13:58:09.434" v="17357"/>
          <ac:graphicFrameMkLst>
            <pc:docMk/>
            <pc:sldMk cId="3306150327" sldId="281"/>
            <ac:graphicFrameMk id="4" creationId="{913A6173-17ED-863E-C275-3F6D69269788}"/>
          </ac:graphicFrameMkLst>
        </pc:graphicFrameChg>
      </pc:sldChg>
      <pc:sldChg chg="addSp delSp modSp new mod">
        <pc:chgData name="Nirmal Bari" userId="f6ccd5b0-2d6c-43da-9b47-ce1575562a38" providerId="ADAL" clId="{7E580AAF-9081-49AB-8019-EBF42841A64A}" dt="2025-08-18T14:35:36.479" v="17562" actId="2711"/>
        <pc:sldMkLst>
          <pc:docMk/>
          <pc:sldMk cId="639607015" sldId="282"/>
        </pc:sldMkLst>
        <pc:spChg chg="mod">
          <ac:chgData name="Nirmal Bari" userId="f6ccd5b0-2d6c-43da-9b47-ce1575562a38" providerId="ADAL" clId="{7E580AAF-9081-49AB-8019-EBF42841A64A}" dt="2025-08-16T11:43:18.849" v="14527" actId="20577"/>
          <ac:spMkLst>
            <pc:docMk/>
            <pc:sldMk cId="639607015" sldId="282"/>
            <ac:spMk id="2" creationId="{1DBA16C9-F2A0-1843-1DD5-4B7EFC198445}"/>
          </ac:spMkLst>
        </pc:spChg>
        <pc:spChg chg="add del mod">
          <ac:chgData name="Nirmal Bari" userId="f6ccd5b0-2d6c-43da-9b47-ce1575562a38" providerId="ADAL" clId="{7E580AAF-9081-49AB-8019-EBF42841A64A}" dt="2025-08-18T14:27:09.880" v="17504" actId="478"/>
          <ac:spMkLst>
            <pc:docMk/>
            <pc:sldMk cId="639607015" sldId="282"/>
            <ac:spMk id="5" creationId="{49D1F11E-459F-CAF8-4841-4C4B349E270A}"/>
          </ac:spMkLst>
        </pc:spChg>
        <pc:spChg chg="add mod">
          <ac:chgData name="Nirmal Bari" userId="f6ccd5b0-2d6c-43da-9b47-ce1575562a38" providerId="ADAL" clId="{7E580AAF-9081-49AB-8019-EBF42841A64A}" dt="2025-08-18T14:35:36.479" v="17562" actId="2711"/>
          <ac:spMkLst>
            <pc:docMk/>
            <pc:sldMk cId="639607015" sldId="282"/>
            <ac:spMk id="6" creationId="{8D39894F-46CE-15DA-C530-9D2E174B500F}"/>
          </ac:spMkLst>
        </pc:spChg>
        <pc:graphicFrameChg chg="add mod">
          <ac:chgData name="Nirmal Bari" userId="f6ccd5b0-2d6c-43da-9b47-ce1575562a38" providerId="ADAL" clId="{7E580AAF-9081-49AB-8019-EBF42841A64A}" dt="2025-08-18T14:23:52.662" v="17472" actId="403"/>
          <ac:graphicFrameMkLst>
            <pc:docMk/>
            <pc:sldMk cId="639607015" sldId="282"/>
            <ac:graphicFrameMk id="4" creationId="{06703556-745C-1669-9023-7E0E5E17B98D}"/>
          </ac:graphicFrameMkLst>
        </pc:graphicFrameChg>
      </pc:sldChg>
      <pc:sldChg chg="modSp new mod">
        <pc:chgData name="Nirmal Bari" userId="f6ccd5b0-2d6c-43da-9b47-ce1575562a38" providerId="ADAL" clId="{7E580AAF-9081-49AB-8019-EBF42841A64A}" dt="2025-08-18T17:26:45.318" v="18790" actId="404"/>
        <pc:sldMkLst>
          <pc:docMk/>
          <pc:sldMk cId="1551853479" sldId="283"/>
        </pc:sldMkLst>
        <pc:spChg chg="mod">
          <ac:chgData name="Nirmal Bari" userId="f6ccd5b0-2d6c-43da-9b47-ce1575562a38" providerId="ADAL" clId="{7E580AAF-9081-49AB-8019-EBF42841A64A}" dt="2025-08-18T14:40:10.073" v="17580" actId="2711"/>
          <ac:spMkLst>
            <pc:docMk/>
            <pc:sldMk cId="1551853479" sldId="283"/>
            <ac:spMk id="2" creationId="{6A595C16-A21D-1C9C-7F6A-ADDA2BE7FE53}"/>
          </ac:spMkLst>
        </pc:spChg>
        <pc:spChg chg="mod">
          <ac:chgData name="Nirmal Bari" userId="f6ccd5b0-2d6c-43da-9b47-ce1575562a38" providerId="ADAL" clId="{7E580AAF-9081-49AB-8019-EBF42841A64A}" dt="2025-08-18T17:26:45.318" v="18790" actId="404"/>
          <ac:spMkLst>
            <pc:docMk/>
            <pc:sldMk cId="1551853479" sldId="283"/>
            <ac:spMk id="3" creationId="{77717358-2FEE-B6C2-E92A-6FB3177B17B1}"/>
          </ac:spMkLst>
        </pc:spChg>
      </pc:sldChg>
      <pc:sldChg chg="modSp new del">
        <pc:chgData name="Nirmal Bari" userId="f6ccd5b0-2d6c-43da-9b47-ce1575562a38" providerId="ADAL" clId="{7E580AAF-9081-49AB-8019-EBF42841A64A}" dt="2025-08-16T11:43:50.674" v="14538" actId="47"/>
        <pc:sldMkLst>
          <pc:docMk/>
          <pc:sldMk cId="1047769714" sldId="284"/>
        </pc:sldMkLst>
      </pc:sldChg>
      <pc:sldChg chg="modSp new del">
        <pc:chgData name="Nirmal Bari" userId="f6ccd5b0-2d6c-43da-9b47-ce1575562a38" providerId="ADAL" clId="{7E580AAF-9081-49AB-8019-EBF42841A64A}" dt="2025-08-16T11:43:50.674" v="14538" actId="47"/>
        <pc:sldMkLst>
          <pc:docMk/>
          <pc:sldMk cId="1329551892" sldId="285"/>
        </pc:sldMkLst>
      </pc:sldChg>
      <pc:sldChg chg="modSp new del">
        <pc:chgData name="Nirmal Bari" userId="f6ccd5b0-2d6c-43da-9b47-ce1575562a38" providerId="ADAL" clId="{7E580AAF-9081-49AB-8019-EBF42841A64A}" dt="2025-08-16T11:43:50.674" v="14538" actId="47"/>
        <pc:sldMkLst>
          <pc:docMk/>
          <pc:sldMk cId="2728628267" sldId="286"/>
        </pc:sldMkLst>
      </pc:sldChg>
      <pc:sldChg chg="modSp new del">
        <pc:chgData name="Nirmal Bari" userId="f6ccd5b0-2d6c-43da-9b47-ce1575562a38" providerId="ADAL" clId="{7E580AAF-9081-49AB-8019-EBF42841A64A}" dt="2025-08-16T11:43:50.674" v="14538" actId="47"/>
        <pc:sldMkLst>
          <pc:docMk/>
          <pc:sldMk cId="3173384955" sldId="287"/>
        </pc:sldMkLst>
      </pc:sldChg>
      <pc:sldChg chg="modSp new del">
        <pc:chgData name="Nirmal Bari" userId="f6ccd5b0-2d6c-43da-9b47-ce1575562a38" providerId="ADAL" clId="{7E580AAF-9081-49AB-8019-EBF42841A64A}" dt="2025-08-16T11:43:50.674" v="14538" actId="47"/>
        <pc:sldMkLst>
          <pc:docMk/>
          <pc:sldMk cId="2099674481" sldId="288"/>
        </pc:sldMkLst>
      </pc:sldChg>
      <pc:sldChg chg="modSp new del">
        <pc:chgData name="Nirmal Bari" userId="f6ccd5b0-2d6c-43da-9b47-ce1575562a38" providerId="ADAL" clId="{7E580AAF-9081-49AB-8019-EBF42841A64A}" dt="2025-08-16T11:43:50.674" v="14538" actId="47"/>
        <pc:sldMkLst>
          <pc:docMk/>
          <pc:sldMk cId="1626267296" sldId="289"/>
        </pc:sldMkLst>
      </pc:sldChg>
      <pc:sldChg chg="modSp new del">
        <pc:chgData name="Nirmal Bari" userId="f6ccd5b0-2d6c-43da-9b47-ce1575562a38" providerId="ADAL" clId="{7E580AAF-9081-49AB-8019-EBF42841A64A}" dt="2025-08-16T11:43:57.819" v="14539" actId="47"/>
        <pc:sldMkLst>
          <pc:docMk/>
          <pc:sldMk cId="3217457302" sldId="290"/>
        </pc:sldMkLst>
      </pc:sldChg>
      <pc:sldChg chg="addSp delSp modSp new mod modClrScheme chgLayout">
        <pc:chgData name="Nirmal Bari" userId="f6ccd5b0-2d6c-43da-9b47-ce1575562a38" providerId="ADAL" clId="{7E580AAF-9081-49AB-8019-EBF42841A64A}" dt="2025-08-16T11:44:26.206" v="14550" actId="478"/>
        <pc:sldMkLst>
          <pc:docMk/>
          <pc:sldMk cId="2903752719" sldId="291"/>
        </pc:sldMkLst>
        <pc:spChg chg="add mod ord">
          <ac:chgData name="Nirmal Bari" userId="f6ccd5b0-2d6c-43da-9b47-ce1575562a38" providerId="ADAL" clId="{7E580AAF-9081-49AB-8019-EBF42841A64A}" dt="2025-08-16T11:44:21.079" v="14549" actId="20577"/>
          <ac:spMkLst>
            <pc:docMk/>
            <pc:sldMk cId="2903752719" sldId="291"/>
            <ac:spMk id="4" creationId="{8E1DF3CC-4DAC-5A88-9264-7CEB7D5963DE}"/>
          </ac:spMkLst>
        </pc:spChg>
      </pc:sldChg>
      <pc:sldChg chg="modSp new del">
        <pc:chgData name="Nirmal Bari" userId="f6ccd5b0-2d6c-43da-9b47-ce1575562a38" providerId="ADAL" clId="{7E580AAF-9081-49AB-8019-EBF42841A64A}" dt="2025-08-15T20:11:03.682" v="10857" actId="47"/>
        <pc:sldMkLst>
          <pc:docMk/>
          <pc:sldMk cId="558567265" sldId="292"/>
        </pc:sldMkLst>
      </pc:sldChg>
      <pc:sldChg chg="modSp new del">
        <pc:chgData name="Nirmal Bari" userId="f6ccd5b0-2d6c-43da-9b47-ce1575562a38" providerId="ADAL" clId="{7E580AAF-9081-49AB-8019-EBF42841A64A}" dt="2025-08-15T20:11:03.682" v="10857" actId="47"/>
        <pc:sldMkLst>
          <pc:docMk/>
          <pc:sldMk cId="1673628172" sldId="293"/>
        </pc:sldMkLst>
      </pc:sldChg>
      <pc:sldChg chg="modSp new del">
        <pc:chgData name="Nirmal Bari" userId="f6ccd5b0-2d6c-43da-9b47-ce1575562a38" providerId="ADAL" clId="{7E580AAF-9081-49AB-8019-EBF42841A64A}" dt="2025-08-15T20:11:03.682" v="10857" actId="47"/>
        <pc:sldMkLst>
          <pc:docMk/>
          <pc:sldMk cId="1654419481" sldId="294"/>
        </pc:sldMkLst>
      </pc:sldChg>
      <pc:sldChg chg="new del">
        <pc:chgData name="Nirmal Bari" userId="f6ccd5b0-2d6c-43da-9b47-ce1575562a38" providerId="ADAL" clId="{7E580AAF-9081-49AB-8019-EBF42841A64A}" dt="2025-08-12T18:43:39.888" v="274" actId="680"/>
        <pc:sldMkLst>
          <pc:docMk/>
          <pc:sldMk cId="2131515642" sldId="295"/>
        </pc:sldMkLst>
      </pc:sldChg>
      <pc:sldChg chg="new del">
        <pc:chgData name="Nirmal Bari" userId="f6ccd5b0-2d6c-43da-9b47-ce1575562a38" providerId="ADAL" clId="{7E580AAF-9081-49AB-8019-EBF42841A64A}" dt="2025-08-12T18:43:39.526" v="273" actId="680"/>
        <pc:sldMkLst>
          <pc:docMk/>
          <pc:sldMk cId="617290877" sldId="296"/>
        </pc:sldMkLst>
      </pc:sldChg>
      <pc:sldChg chg="addSp delSp modSp add mod ord setBg delDesignElem modNotesTx">
        <pc:chgData name="Nirmal Bari" userId="f6ccd5b0-2d6c-43da-9b47-ce1575562a38" providerId="ADAL" clId="{7E580AAF-9081-49AB-8019-EBF42841A64A}" dt="2025-08-19T10:17:13.818" v="21194" actId="20577"/>
        <pc:sldMkLst>
          <pc:docMk/>
          <pc:sldMk cId="2592925644" sldId="296"/>
        </pc:sldMkLst>
        <pc:spChg chg="mod">
          <ac:chgData name="Nirmal Bari" userId="f6ccd5b0-2d6c-43da-9b47-ce1575562a38" providerId="ADAL" clId="{7E580AAF-9081-49AB-8019-EBF42841A64A}" dt="2025-08-18T10:54:19.714" v="16164" actId="2711"/>
          <ac:spMkLst>
            <pc:docMk/>
            <pc:sldMk cId="2592925644" sldId="296"/>
            <ac:spMk id="2" creationId="{ED75E6B1-400F-85C0-5624-C63A7DF2CF18}"/>
          </ac:spMkLst>
        </pc:spChg>
        <pc:spChg chg="add mod">
          <ac:chgData name="Nirmal Bari" userId="f6ccd5b0-2d6c-43da-9b47-ce1575562a38" providerId="ADAL" clId="{7E580AAF-9081-49AB-8019-EBF42841A64A}" dt="2025-08-19T03:56:59.368" v="19013" actId="207"/>
          <ac:spMkLst>
            <pc:docMk/>
            <pc:sldMk cId="2592925644" sldId="296"/>
            <ac:spMk id="3" creationId="{E7C6428D-A807-F1C7-E1F0-C75DED01A6B6}"/>
          </ac:spMkLst>
        </pc:spChg>
        <pc:spChg chg="mod">
          <ac:chgData name="Nirmal Bari" userId="f6ccd5b0-2d6c-43da-9b47-ce1575562a38" providerId="ADAL" clId="{7E580AAF-9081-49AB-8019-EBF42841A64A}" dt="2025-08-18T10:54:19.714" v="16164" actId="2711"/>
          <ac:spMkLst>
            <pc:docMk/>
            <pc:sldMk cId="2592925644" sldId="296"/>
            <ac:spMk id="4" creationId="{1F8A5266-4C3F-19F7-721C-F689A31FA7F4}"/>
          </ac:spMkLst>
        </pc:spChg>
        <pc:spChg chg="mod">
          <ac:chgData name="Nirmal Bari" userId="f6ccd5b0-2d6c-43da-9b47-ce1575562a38" providerId="ADAL" clId="{7E580AAF-9081-49AB-8019-EBF42841A64A}" dt="2025-08-18T10:54:19.714" v="16164" actId="2711"/>
          <ac:spMkLst>
            <pc:docMk/>
            <pc:sldMk cId="2592925644" sldId="296"/>
            <ac:spMk id="5" creationId="{C5181424-39DF-174A-66E2-B6681106BA31}"/>
          </ac:spMkLst>
        </pc:spChg>
        <pc:spChg chg="mod">
          <ac:chgData name="Nirmal Bari" userId="f6ccd5b0-2d6c-43da-9b47-ce1575562a38" providerId="ADAL" clId="{7E580AAF-9081-49AB-8019-EBF42841A64A}" dt="2025-08-18T17:13:23.512" v="18697" actId="207"/>
          <ac:spMkLst>
            <pc:docMk/>
            <pc:sldMk cId="2592925644" sldId="296"/>
            <ac:spMk id="6" creationId="{92F6C388-6DFE-5D29-65A6-24762C1DAED8}"/>
          </ac:spMkLst>
        </pc:spChg>
        <pc:spChg chg="mod">
          <ac:chgData name="Nirmal Bari" userId="f6ccd5b0-2d6c-43da-9b47-ce1575562a38" providerId="ADAL" clId="{7E580AAF-9081-49AB-8019-EBF42841A64A}" dt="2025-08-18T10:54:19.714" v="16164" actId="2711"/>
          <ac:spMkLst>
            <pc:docMk/>
            <pc:sldMk cId="2592925644" sldId="296"/>
            <ac:spMk id="7" creationId="{B4E6A7E4-4278-20A3-B4F5-75E463BCB9B8}"/>
          </ac:spMkLst>
        </pc:spChg>
        <pc:spChg chg="mod">
          <ac:chgData name="Nirmal Bari" userId="f6ccd5b0-2d6c-43da-9b47-ce1575562a38" providerId="ADAL" clId="{7E580AAF-9081-49AB-8019-EBF42841A64A}" dt="2025-08-18T10:54:19.714" v="16164" actId="2711"/>
          <ac:spMkLst>
            <pc:docMk/>
            <pc:sldMk cId="2592925644" sldId="296"/>
            <ac:spMk id="9" creationId="{F4C23A9F-726A-0B3C-DA14-EF2073ACE182}"/>
          </ac:spMkLst>
        </pc:spChg>
        <pc:spChg chg="mod">
          <ac:chgData name="Nirmal Bari" userId="f6ccd5b0-2d6c-43da-9b47-ce1575562a38" providerId="ADAL" clId="{7E580AAF-9081-49AB-8019-EBF42841A64A}" dt="2025-08-18T10:54:19.714" v="16164" actId="2711"/>
          <ac:spMkLst>
            <pc:docMk/>
            <pc:sldMk cId="2592925644" sldId="296"/>
            <ac:spMk id="11" creationId="{D44671DF-8414-A371-1FB1-D565C0BA7F61}"/>
          </ac:spMkLst>
        </pc:spChg>
        <pc:spChg chg="mod">
          <ac:chgData name="Nirmal Bari" userId="f6ccd5b0-2d6c-43da-9b47-ce1575562a38" providerId="ADAL" clId="{7E580AAF-9081-49AB-8019-EBF42841A64A}" dt="2025-08-18T17:13:27.654" v="18698" actId="207"/>
          <ac:spMkLst>
            <pc:docMk/>
            <pc:sldMk cId="2592925644" sldId="296"/>
            <ac:spMk id="13" creationId="{F40D7F18-FF7C-A0A0-BA87-5E8EEFFBF925}"/>
          </ac:spMkLst>
        </pc:spChg>
        <pc:spChg chg="mod">
          <ac:chgData name="Nirmal Bari" userId="f6ccd5b0-2d6c-43da-9b47-ce1575562a38" providerId="ADAL" clId="{7E580AAF-9081-49AB-8019-EBF42841A64A}" dt="2025-08-18T17:13:33.346" v="18699" actId="207"/>
          <ac:spMkLst>
            <pc:docMk/>
            <pc:sldMk cId="2592925644" sldId="296"/>
            <ac:spMk id="15" creationId="{07B73A8A-C722-B073-794E-4A27FA25A69A}"/>
          </ac:spMkLst>
        </pc:spChg>
        <pc:spChg chg="mod">
          <ac:chgData name="Nirmal Bari" userId="f6ccd5b0-2d6c-43da-9b47-ce1575562a38" providerId="ADAL" clId="{7E580AAF-9081-49AB-8019-EBF42841A64A}" dt="2025-08-18T10:54:19.714" v="16164" actId="2711"/>
          <ac:spMkLst>
            <pc:docMk/>
            <pc:sldMk cId="2592925644" sldId="296"/>
            <ac:spMk id="17" creationId="{304F3C4A-E84F-7BB1-B2AE-B9594EE0EF0A}"/>
          </ac:spMkLst>
        </pc:spChg>
        <pc:spChg chg="mod">
          <ac:chgData name="Nirmal Bari" userId="f6ccd5b0-2d6c-43da-9b47-ce1575562a38" providerId="ADAL" clId="{7E580AAF-9081-49AB-8019-EBF42841A64A}" dt="2025-08-18T11:46:44.228" v="16578" actId="14100"/>
          <ac:spMkLst>
            <pc:docMk/>
            <pc:sldMk cId="2592925644" sldId="296"/>
            <ac:spMk id="52" creationId="{255394F9-BC21-45BC-8348-43A82C2126EA}"/>
          </ac:spMkLst>
        </pc:spChg>
        <pc:cxnChg chg="mod">
          <ac:chgData name="Nirmal Bari" userId="f6ccd5b0-2d6c-43da-9b47-ce1575562a38" providerId="ADAL" clId="{7E580AAF-9081-49AB-8019-EBF42841A64A}" dt="2025-08-13T04:10:16.060" v="288" actId="14100"/>
          <ac:cxnSpMkLst>
            <pc:docMk/>
            <pc:sldMk cId="2592925644" sldId="296"/>
            <ac:cxnSpMk id="29" creationId="{BA13BD98-473E-1C32-3F21-851207962419}"/>
          </ac:cxnSpMkLst>
        </pc:cxnChg>
        <pc:cxnChg chg="add mod">
          <ac:chgData name="Nirmal Bari" userId="f6ccd5b0-2d6c-43da-9b47-ce1575562a38" providerId="ADAL" clId="{7E580AAF-9081-49AB-8019-EBF42841A64A}" dt="2025-08-13T04:11:17.930" v="295" actId="14100"/>
          <ac:cxnSpMkLst>
            <pc:docMk/>
            <pc:sldMk cId="2592925644" sldId="296"/>
            <ac:cxnSpMk id="31" creationId="{F6018552-EF36-9BA1-4E6A-68369E38A09D}"/>
          </ac:cxnSpMkLst>
        </pc:cxnChg>
        <pc:cxnChg chg="mod">
          <ac:chgData name="Nirmal Bari" userId="f6ccd5b0-2d6c-43da-9b47-ce1575562a38" providerId="ADAL" clId="{7E580AAF-9081-49AB-8019-EBF42841A64A}" dt="2025-08-13T04:09:55.938" v="286" actId="14100"/>
          <ac:cxnSpMkLst>
            <pc:docMk/>
            <pc:sldMk cId="2592925644" sldId="296"/>
            <ac:cxnSpMk id="35" creationId="{AE9516C4-F678-A92F-077B-E28E2DC279AC}"/>
          </ac:cxnSpMkLst>
        </pc:cxnChg>
        <pc:cxnChg chg="mod">
          <ac:chgData name="Nirmal Bari" userId="f6ccd5b0-2d6c-43da-9b47-ce1575562a38" providerId="ADAL" clId="{7E580AAF-9081-49AB-8019-EBF42841A64A}" dt="2025-08-13T04:09:37.053" v="284" actId="14100"/>
          <ac:cxnSpMkLst>
            <pc:docMk/>
            <pc:sldMk cId="2592925644" sldId="296"/>
            <ac:cxnSpMk id="38" creationId="{F0F63BA2-CE2D-97BC-3BE7-344309134667}"/>
          </ac:cxnSpMkLst>
        </pc:cxnChg>
        <pc:cxnChg chg="mod">
          <ac:chgData name="Nirmal Bari" userId="f6ccd5b0-2d6c-43da-9b47-ce1575562a38" providerId="ADAL" clId="{7E580AAF-9081-49AB-8019-EBF42841A64A}" dt="2025-08-18T11:46:44.228" v="16578" actId="14100"/>
          <ac:cxnSpMkLst>
            <pc:docMk/>
            <pc:sldMk cId="2592925644" sldId="296"/>
            <ac:cxnSpMk id="54" creationId="{360F2A58-EC63-E5B7-F7EB-61C13F4E78F1}"/>
          </ac:cxnSpMkLst>
        </pc:cxnChg>
      </pc:sldChg>
      <pc:sldChg chg="addSp delSp add del mod addAnim delAnim">
        <pc:chgData name="Nirmal Bari" userId="f6ccd5b0-2d6c-43da-9b47-ce1575562a38" providerId="ADAL" clId="{7E580AAF-9081-49AB-8019-EBF42841A64A}" dt="2025-08-13T16:58:15.105" v="2568" actId="47"/>
        <pc:sldMkLst>
          <pc:docMk/>
          <pc:sldMk cId="817866385" sldId="297"/>
        </pc:sldMkLst>
      </pc:sldChg>
      <pc:sldChg chg="addSp delSp modSp add del mod setBg delDesignElem">
        <pc:chgData name="Nirmal Bari" userId="f6ccd5b0-2d6c-43da-9b47-ce1575562a38" providerId="ADAL" clId="{7E580AAF-9081-49AB-8019-EBF42841A64A}" dt="2025-08-17T14:24:19.279" v="15238" actId="47"/>
        <pc:sldMkLst>
          <pc:docMk/>
          <pc:sldMk cId="2012905940" sldId="297"/>
        </pc:sldMkLst>
      </pc:sldChg>
      <pc:sldChg chg="new del">
        <pc:chgData name="Nirmal Bari" userId="f6ccd5b0-2d6c-43da-9b47-ce1575562a38" providerId="ADAL" clId="{7E580AAF-9081-49AB-8019-EBF42841A64A}" dt="2025-08-12T18:43:39.197" v="272" actId="680"/>
        <pc:sldMkLst>
          <pc:docMk/>
          <pc:sldMk cId="3356681552" sldId="297"/>
        </pc:sldMkLst>
      </pc:sldChg>
      <pc:sldChg chg="addSp delSp modSp new add del mod">
        <pc:chgData name="Nirmal Bari" userId="f6ccd5b0-2d6c-43da-9b47-ce1575562a38" providerId="ADAL" clId="{7E580AAF-9081-49AB-8019-EBF42841A64A}" dt="2025-08-18T11:45:19.795" v="16558" actId="403"/>
        <pc:sldMkLst>
          <pc:docMk/>
          <pc:sldMk cId="3318708121" sldId="298"/>
        </pc:sldMkLst>
        <pc:spChg chg="add del mod">
          <ac:chgData name="Nirmal Bari" userId="f6ccd5b0-2d6c-43da-9b47-ce1575562a38" providerId="ADAL" clId="{7E580AAF-9081-49AB-8019-EBF42841A64A}" dt="2025-08-18T11:45:19.795" v="16558" actId="403"/>
          <ac:spMkLst>
            <pc:docMk/>
            <pc:sldMk cId="3318708121" sldId="298"/>
            <ac:spMk id="3" creationId="{51EADB62-8B61-C345-CFBB-7910BFF41441}"/>
          </ac:spMkLst>
        </pc:spChg>
      </pc:sldChg>
      <pc:sldChg chg="new del">
        <pc:chgData name="Nirmal Bari" userId="f6ccd5b0-2d6c-43da-9b47-ce1575562a38" providerId="ADAL" clId="{7E580AAF-9081-49AB-8019-EBF42841A64A}" dt="2025-08-12T18:43:38.820" v="271" actId="680"/>
        <pc:sldMkLst>
          <pc:docMk/>
          <pc:sldMk cId="3322374485" sldId="298"/>
        </pc:sldMkLst>
      </pc:sldChg>
      <pc:sldChg chg="addSp delSp modSp new del mod">
        <pc:chgData name="Nirmal Bari" userId="f6ccd5b0-2d6c-43da-9b47-ce1575562a38" providerId="ADAL" clId="{7E580AAF-9081-49AB-8019-EBF42841A64A}" dt="2025-08-14T05:33:57.941" v="7321" actId="47"/>
        <pc:sldMkLst>
          <pc:docMk/>
          <pc:sldMk cId="637571074" sldId="299"/>
        </pc:sldMkLst>
      </pc:sldChg>
      <pc:sldChg chg="new del">
        <pc:chgData name="Nirmal Bari" userId="f6ccd5b0-2d6c-43da-9b47-ce1575562a38" providerId="ADAL" clId="{7E580AAF-9081-49AB-8019-EBF42841A64A}" dt="2025-08-12T18:43:38.365" v="270" actId="680"/>
        <pc:sldMkLst>
          <pc:docMk/>
          <pc:sldMk cId="672098179" sldId="299"/>
        </pc:sldMkLst>
      </pc:sldChg>
      <pc:sldChg chg="modSp new del mod">
        <pc:chgData name="Nirmal Bari" userId="f6ccd5b0-2d6c-43da-9b47-ce1575562a38" providerId="ADAL" clId="{7E580AAF-9081-49AB-8019-EBF42841A64A}" dt="2025-08-14T01:51:48.397" v="6053" actId="47"/>
        <pc:sldMkLst>
          <pc:docMk/>
          <pc:sldMk cId="1878981088" sldId="299"/>
        </pc:sldMkLst>
      </pc:sldChg>
      <pc:sldChg chg="addSp delSp modSp new mod addAnim delAnim modAnim">
        <pc:chgData name="Nirmal Bari" userId="f6ccd5b0-2d6c-43da-9b47-ce1575562a38" providerId="ADAL" clId="{7E580AAF-9081-49AB-8019-EBF42841A64A}" dt="2025-08-18T16:02:32.345" v="18056" actId="2710"/>
        <pc:sldMkLst>
          <pc:docMk/>
          <pc:sldMk cId="434382953" sldId="300"/>
        </pc:sldMkLst>
        <pc:spChg chg="mod">
          <ac:chgData name="Nirmal Bari" userId="f6ccd5b0-2d6c-43da-9b47-ce1575562a38" providerId="ADAL" clId="{7E580AAF-9081-49AB-8019-EBF42841A64A}" dt="2025-08-18T10:56:10.425" v="16166" actId="2711"/>
          <ac:spMkLst>
            <pc:docMk/>
            <pc:sldMk cId="434382953" sldId="300"/>
            <ac:spMk id="2" creationId="{0070443B-65AB-C05E-FA20-CCE6A6290D89}"/>
          </ac:spMkLst>
        </pc:spChg>
        <pc:spChg chg="mod">
          <ac:chgData name="Nirmal Bari" userId="f6ccd5b0-2d6c-43da-9b47-ce1575562a38" providerId="ADAL" clId="{7E580AAF-9081-49AB-8019-EBF42841A64A}" dt="2025-08-18T10:57:24.714" v="16172" actId="2711"/>
          <ac:spMkLst>
            <pc:docMk/>
            <pc:sldMk cId="434382953" sldId="300"/>
            <ac:spMk id="3" creationId="{F0020A1E-869C-34E6-1F8C-FE32D105DE17}"/>
          </ac:spMkLst>
        </pc:spChg>
        <pc:spChg chg="mod">
          <ac:chgData name="Nirmal Bari" userId="f6ccd5b0-2d6c-43da-9b47-ce1575562a38" providerId="ADAL" clId="{7E580AAF-9081-49AB-8019-EBF42841A64A}" dt="2025-08-18T16:02:32.345" v="18056" actId="2710"/>
          <ac:spMkLst>
            <pc:docMk/>
            <pc:sldMk cId="434382953" sldId="300"/>
            <ac:spMk id="4" creationId="{7F4E6CE8-0953-41FE-68F0-E61EEB4C3069}"/>
          </ac:spMkLst>
        </pc:spChg>
        <pc:spChg chg="mod">
          <ac:chgData name="Nirmal Bari" userId="f6ccd5b0-2d6c-43da-9b47-ce1575562a38" providerId="ADAL" clId="{7E580AAF-9081-49AB-8019-EBF42841A64A}" dt="2025-08-18T10:58:42.961" v="16173" actId="2711"/>
          <ac:spMkLst>
            <pc:docMk/>
            <pc:sldMk cId="434382953" sldId="300"/>
            <ac:spMk id="5" creationId="{B67AD183-D26C-6D44-3824-E6241571650A}"/>
          </ac:spMkLst>
        </pc:spChg>
        <pc:spChg chg="mod">
          <ac:chgData name="Nirmal Bari" userId="f6ccd5b0-2d6c-43da-9b47-ce1575562a38" providerId="ADAL" clId="{7E580AAF-9081-49AB-8019-EBF42841A64A}" dt="2025-08-18T16:00:44.715" v="18001" actId="27636"/>
          <ac:spMkLst>
            <pc:docMk/>
            <pc:sldMk cId="434382953" sldId="300"/>
            <ac:spMk id="6" creationId="{EC56CC78-B3D2-7CC2-257E-BBB2ABFDCC88}"/>
          </ac:spMkLst>
        </pc:spChg>
        <pc:spChg chg="add mod">
          <ac:chgData name="Nirmal Bari" userId="f6ccd5b0-2d6c-43da-9b47-ce1575562a38" providerId="ADAL" clId="{7E580AAF-9081-49AB-8019-EBF42841A64A}" dt="2025-08-18T14:48:16.578" v="17658" actId="1076"/>
          <ac:spMkLst>
            <pc:docMk/>
            <pc:sldMk cId="434382953" sldId="300"/>
            <ac:spMk id="9" creationId="{04A7C8FE-44CC-21ED-DD8A-85A288F59368}"/>
          </ac:spMkLst>
        </pc:spChg>
        <pc:picChg chg="add del mod">
          <ac:chgData name="Nirmal Bari" userId="f6ccd5b0-2d6c-43da-9b47-ce1575562a38" providerId="ADAL" clId="{7E580AAF-9081-49AB-8019-EBF42841A64A}" dt="2025-08-18T14:46:25.538" v="17638" actId="478"/>
          <ac:picMkLst>
            <pc:docMk/>
            <pc:sldMk cId="434382953" sldId="300"/>
            <ac:picMk id="8" creationId="{4191A211-C56E-AD88-66D2-97CF6D9F872F}"/>
          </ac:picMkLst>
        </pc:picChg>
      </pc:sldChg>
      <pc:sldChg chg="addSp delSp modSp add mod modNotesTx">
        <pc:chgData name="Nirmal Bari" userId="f6ccd5b0-2d6c-43da-9b47-ce1575562a38" providerId="ADAL" clId="{7E580AAF-9081-49AB-8019-EBF42841A64A}" dt="2025-08-19T10:43:59.167" v="22253" actId="20577"/>
        <pc:sldMkLst>
          <pc:docMk/>
          <pc:sldMk cId="3179271385" sldId="301"/>
        </pc:sldMkLst>
        <pc:spChg chg="mod">
          <ac:chgData name="Nirmal Bari" userId="f6ccd5b0-2d6c-43da-9b47-ce1575562a38" providerId="ADAL" clId="{7E580AAF-9081-49AB-8019-EBF42841A64A}" dt="2025-08-18T11:16:28.917" v="16238" actId="2711"/>
          <ac:spMkLst>
            <pc:docMk/>
            <pc:sldMk cId="3179271385" sldId="301"/>
            <ac:spMk id="2" creationId="{6D3A2617-30DD-A246-DCF3-702165733CA6}"/>
          </ac:spMkLst>
        </pc:spChg>
        <pc:spChg chg="add del">
          <ac:chgData name="Nirmal Bari" userId="f6ccd5b0-2d6c-43da-9b47-ce1575562a38" providerId="ADAL" clId="{7E580AAF-9081-49AB-8019-EBF42841A64A}" dt="2025-08-18T11:05:28.367" v="16200" actId="22"/>
          <ac:spMkLst>
            <pc:docMk/>
            <pc:sldMk cId="3179271385" sldId="301"/>
            <ac:spMk id="4" creationId="{DB38D530-F228-BEDB-299B-BB26E91BD2AA}"/>
          </ac:spMkLst>
        </pc:spChg>
        <pc:spChg chg="mod">
          <ac:chgData name="Nirmal Bari" userId="f6ccd5b0-2d6c-43da-9b47-ce1575562a38" providerId="ADAL" clId="{7E580AAF-9081-49AB-8019-EBF42841A64A}" dt="2025-08-18T14:30:42.018" v="17546" actId="1076"/>
          <ac:spMkLst>
            <pc:docMk/>
            <pc:sldMk cId="3179271385" sldId="301"/>
            <ac:spMk id="6" creationId="{D0C0CAD7-6D24-3D0D-3420-6E1758CCE932}"/>
          </ac:spMkLst>
        </pc:spChg>
        <pc:graphicFrameChg chg="mod modGraphic">
          <ac:chgData name="Nirmal Bari" userId="f6ccd5b0-2d6c-43da-9b47-ce1575562a38" providerId="ADAL" clId="{7E580AAF-9081-49AB-8019-EBF42841A64A}" dt="2025-08-18T11:16:40.912" v="16239" actId="2711"/>
          <ac:graphicFrameMkLst>
            <pc:docMk/>
            <pc:sldMk cId="3179271385" sldId="301"/>
            <ac:graphicFrameMk id="5" creationId="{BE475766-A5CB-1BCD-E267-01A056BE7762}"/>
          </ac:graphicFrameMkLst>
        </pc:graphicFrameChg>
        <pc:graphicFrameChg chg="add mod">
          <ac:chgData name="Nirmal Bari" userId="f6ccd5b0-2d6c-43da-9b47-ce1575562a38" providerId="ADAL" clId="{7E580AAF-9081-49AB-8019-EBF42841A64A}" dt="2025-08-18T11:05:40.894" v="16203"/>
          <ac:graphicFrameMkLst>
            <pc:docMk/>
            <pc:sldMk cId="3179271385" sldId="301"/>
            <ac:graphicFrameMk id="7" creationId="{1A428E52-EB48-416C-A105-6AC688017C21}"/>
          </ac:graphicFrameMkLst>
        </pc:graphicFrameChg>
        <pc:graphicFrameChg chg="add del mod">
          <ac:chgData name="Nirmal Bari" userId="f6ccd5b0-2d6c-43da-9b47-ce1575562a38" providerId="ADAL" clId="{7E580AAF-9081-49AB-8019-EBF42841A64A}" dt="2025-08-18T11:50:22.118" v="16586" actId="14100"/>
          <ac:graphicFrameMkLst>
            <pc:docMk/>
            <pc:sldMk cId="3179271385" sldId="301"/>
            <ac:graphicFrameMk id="9" creationId="{1A428E52-EB48-416C-A105-6AC688017C21}"/>
          </ac:graphicFrameMkLst>
        </pc:graphicFrameChg>
      </pc:sldChg>
      <pc:sldChg chg="addSp delSp modSp new mod ord">
        <pc:chgData name="Nirmal Bari" userId="f6ccd5b0-2d6c-43da-9b47-ce1575562a38" providerId="ADAL" clId="{7E580AAF-9081-49AB-8019-EBF42841A64A}" dt="2025-08-18T14:33:52.902" v="17554" actId="2711"/>
        <pc:sldMkLst>
          <pc:docMk/>
          <pc:sldMk cId="2268866832" sldId="302"/>
        </pc:sldMkLst>
        <pc:spChg chg="mod">
          <ac:chgData name="Nirmal Bari" userId="f6ccd5b0-2d6c-43da-9b47-ce1575562a38" providerId="ADAL" clId="{7E580AAF-9081-49AB-8019-EBF42841A64A}" dt="2025-08-18T12:03:32.908" v="16870" actId="1076"/>
          <ac:spMkLst>
            <pc:docMk/>
            <pc:sldMk cId="2268866832" sldId="302"/>
            <ac:spMk id="2" creationId="{32395682-B4E8-C0B2-146C-768544E57E5A}"/>
          </ac:spMkLst>
        </pc:spChg>
        <pc:spChg chg="add mod">
          <ac:chgData name="Nirmal Bari" userId="f6ccd5b0-2d6c-43da-9b47-ce1575562a38" providerId="ADAL" clId="{7E580AAF-9081-49AB-8019-EBF42841A64A}" dt="2025-08-18T14:33:52.902" v="17554" actId="2711"/>
          <ac:spMkLst>
            <pc:docMk/>
            <pc:sldMk cId="2268866832" sldId="302"/>
            <ac:spMk id="3" creationId="{5C439D3B-0B62-1309-62E8-5DDDC6E6D698}"/>
          </ac:spMkLst>
        </pc:spChg>
        <pc:graphicFrameChg chg="add mod">
          <ac:chgData name="Nirmal Bari" userId="f6ccd5b0-2d6c-43da-9b47-ce1575562a38" providerId="ADAL" clId="{7E580AAF-9081-49AB-8019-EBF42841A64A}" dt="2025-08-18T12:03:58.599" v="16877" actId="403"/>
          <ac:graphicFrameMkLst>
            <pc:docMk/>
            <pc:sldMk cId="2268866832" sldId="302"/>
            <ac:graphicFrameMk id="5" creationId="{2DA6ED83-7B51-94CA-4782-27AB3AACCDB3}"/>
          </ac:graphicFrameMkLst>
        </pc:graphicFrameChg>
        <pc:graphicFrameChg chg="add mod">
          <ac:chgData name="Nirmal Bari" userId="f6ccd5b0-2d6c-43da-9b47-ce1575562a38" providerId="ADAL" clId="{7E580AAF-9081-49AB-8019-EBF42841A64A}" dt="2025-08-18T12:04:15.762" v="16883" actId="403"/>
          <ac:graphicFrameMkLst>
            <pc:docMk/>
            <pc:sldMk cId="2268866832" sldId="302"/>
            <ac:graphicFrameMk id="6" creationId="{802ED245-5555-E958-37D8-E11D168F696D}"/>
          </ac:graphicFrameMkLst>
        </pc:graphicFrameChg>
      </pc:sldChg>
      <pc:sldChg chg="delSp modSp add mod ord setBg delDesignElem">
        <pc:chgData name="Nirmal Bari" userId="f6ccd5b0-2d6c-43da-9b47-ce1575562a38" providerId="ADAL" clId="{7E580AAF-9081-49AB-8019-EBF42841A64A}" dt="2025-08-18T16:49:16.169" v="18504" actId="20577"/>
        <pc:sldMkLst>
          <pc:docMk/>
          <pc:sldMk cId="1303961136" sldId="303"/>
        </pc:sldMkLst>
        <pc:spChg chg="mod">
          <ac:chgData name="Nirmal Bari" userId="f6ccd5b0-2d6c-43da-9b47-ce1575562a38" providerId="ADAL" clId="{7E580AAF-9081-49AB-8019-EBF42841A64A}" dt="2025-08-18T16:28:14.409" v="18436" actId="2711"/>
          <ac:spMkLst>
            <pc:docMk/>
            <pc:sldMk cId="1303961136" sldId="303"/>
            <ac:spMk id="2" creationId="{BA0C688E-4364-16A9-259F-F983C23B3E9B}"/>
          </ac:spMkLst>
        </pc:spChg>
        <pc:spChg chg="mod">
          <ac:chgData name="Nirmal Bari" userId="f6ccd5b0-2d6c-43da-9b47-ce1575562a38" providerId="ADAL" clId="{7E580AAF-9081-49AB-8019-EBF42841A64A}" dt="2025-08-18T16:30:55.604" v="18452" actId="2711"/>
          <ac:spMkLst>
            <pc:docMk/>
            <pc:sldMk cId="1303961136" sldId="303"/>
            <ac:spMk id="4" creationId="{E26B8C67-8C51-3250-B2C1-7522173C4E66}"/>
          </ac:spMkLst>
        </pc:spChg>
        <pc:graphicFrameChg chg="mod modGraphic">
          <ac:chgData name="Nirmal Bari" userId="f6ccd5b0-2d6c-43da-9b47-ce1575562a38" providerId="ADAL" clId="{7E580AAF-9081-49AB-8019-EBF42841A64A}" dt="2025-08-18T16:49:16.169" v="18504" actId="20577"/>
          <ac:graphicFrameMkLst>
            <pc:docMk/>
            <pc:sldMk cId="1303961136" sldId="303"/>
            <ac:graphicFrameMk id="3" creationId="{B7CFAD29-A15A-C756-F9E3-CDADEA573F40}"/>
          </ac:graphicFrameMkLst>
        </pc:graphicFrameChg>
      </pc:sldChg>
      <pc:sldChg chg="addSp delSp modSp new mod modNotesTx">
        <pc:chgData name="Nirmal Bari" userId="f6ccd5b0-2d6c-43da-9b47-ce1575562a38" providerId="ADAL" clId="{7E580AAF-9081-49AB-8019-EBF42841A64A}" dt="2025-08-19T10:28:57.110" v="22037" actId="20577"/>
        <pc:sldMkLst>
          <pc:docMk/>
          <pc:sldMk cId="259452083" sldId="304"/>
        </pc:sldMkLst>
        <pc:spChg chg="mod">
          <ac:chgData name="Nirmal Bari" userId="f6ccd5b0-2d6c-43da-9b47-ce1575562a38" providerId="ADAL" clId="{7E580AAF-9081-49AB-8019-EBF42841A64A}" dt="2025-08-18T11:47:26.286" v="16581" actId="2711"/>
          <ac:spMkLst>
            <pc:docMk/>
            <pc:sldMk cId="259452083" sldId="304"/>
            <ac:spMk id="2" creationId="{DAB1A8CF-151D-FB63-F786-CEB35C084B5C}"/>
          </ac:spMkLst>
        </pc:spChg>
        <pc:graphicFrameChg chg="add del modGraphic">
          <ac:chgData name="Nirmal Bari" userId="f6ccd5b0-2d6c-43da-9b47-ce1575562a38" providerId="ADAL" clId="{7E580AAF-9081-49AB-8019-EBF42841A64A}" dt="2025-08-18T11:47:10.273" v="16580" actId="478"/>
          <ac:graphicFrameMkLst>
            <pc:docMk/>
            <pc:sldMk cId="259452083" sldId="304"/>
            <ac:graphicFrameMk id="5" creationId="{4039B228-150B-CF4F-36AA-4A3294EA5CD4}"/>
          </ac:graphicFrameMkLst>
        </pc:graphicFrameChg>
      </pc:sldChg>
      <pc:sldChg chg="modSp add mod">
        <pc:chgData name="Nirmal Bari" userId="f6ccd5b0-2d6c-43da-9b47-ce1575562a38" providerId="ADAL" clId="{7E580AAF-9081-49AB-8019-EBF42841A64A}" dt="2025-08-18T11:40:08.982" v="16511" actId="20577"/>
        <pc:sldMkLst>
          <pc:docMk/>
          <pc:sldMk cId="528056143" sldId="305"/>
        </pc:sldMkLst>
        <pc:spChg chg="mod">
          <ac:chgData name="Nirmal Bari" userId="f6ccd5b0-2d6c-43da-9b47-ce1575562a38" providerId="ADAL" clId="{7E580AAF-9081-49AB-8019-EBF42841A64A}" dt="2025-08-18T11:40:08.982" v="16511" actId="20577"/>
          <ac:spMkLst>
            <pc:docMk/>
            <pc:sldMk cId="528056143" sldId="305"/>
            <ac:spMk id="2" creationId="{8C6B6855-2A12-298B-BC9B-AB0FB6B347B6}"/>
          </ac:spMkLst>
        </pc:spChg>
      </pc:sldChg>
      <pc:sldChg chg="modSp add mod ord modNotesTx">
        <pc:chgData name="Nirmal Bari" userId="f6ccd5b0-2d6c-43da-9b47-ce1575562a38" providerId="ADAL" clId="{7E580AAF-9081-49AB-8019-EBF42841A64A}" dt="2025-08-18T17:20:26.512" v="18739" actId="20577"/>
        <pc:sldMkLst>
          <pc:docMk/>
          <pc:sldMk cId="2753175465" sldId="306"/>
        </pc:sldMkLst>
        <pc:spChg chg="mod">
          <ac:chgData name="Nirmal Bari" userId="f6ccd5b0-2d6c-43da-9b47-ce1575562a38" providerId="ADAL" clId="{7E580AAF-9081-49AB-8019-EBF42841A64A}" dt="2025-08-18T16:28:30.187" v="18438" actId="2711"/>
          <ac:spMkLst>
            <pc:docMk/>
            <pc:sldMk cId="2753175465" sldId="306"/>
            <ac:spMk id="2" creationId="{A6238719-17BB-5369-89D4-A5A991814ACA}"/>
          </ac:spMkLst>
        </pc:spChg>
        <pc:spChg chg="mod">
          <ac:chgData name="Nirmal Bari" userId="f6ccd5b0-2d6c-43da-9b47-ce1575562a38" providerId="ADAL" clId="{7E580AAF-9081-49AB-8019-EBF42841A64A}" dt="2025-08-18T16:30:46.258" v="18451" actId="2711"/>
          <ac:spMkLst>
            <pc:docMk/>
            <pc:sldMk cId="2753175465" sldId="306"/>
            <ac:spMk id="4" creationId="{7F9FA0C4-5488-844D-4F77-A24116853CDA}"/>
          </ac:spMkLst>
        </pc:spChg>
        <pc:graphicFrameChg chg="modGraphic">
          <ac:chgData name="Nirmal Bari" userId="f6ccd5b0-2d6c-43da-9b47-ce1575562a38" providerId="ADAL" clId="{7E580AAF-9081-49AB-8019-EBF42841A64A}" dt="2025-08-18T17:20:26.512" v="18739" actId="20577"/>
          <ac:graphicFrameMkLst>
            <pc:docMk/>
            <pc:sldMk cId="2753175465" sldId="306"/>
            <ac:graphicFrameMk id="3" creationId="{15DB97F7-4F10-C89B-6E92-833C8AB596A8}"/>
          </ac:graphicFrameMkLst>
        </pc:graphicFrameChg>
      </pc:sldChg>
      <pc:sldChg chg="addSp delSp modSp new mod modNotesTx">
        <pc:chgData name="Nirmal Bari" userId="f6ccd5b0-2d6c-43da-9b47-ce1575562a38" providerId="ADAL" clId="{7E580AAF-9081-49AB-8019-EBF42841A64A}" dt="2025-08-19T11:20:19.794" v="23381" actId="20577"/>
        <pc:sldMkLst>
          <pc:docMk/>
          <pc:sldMk cId="3633657041" sldId="307"/>
        </pc:sldMkLst>
        <pc:spChg chg="mod">
          <ac:chgData name="Nirmal Bari" userId="f6ccd5b0-2d6c-43da-9b47-ce1575562a38" providerId="ADAL" clId="{7E580AAF-9081-49AB-8019-EBF42841A64A}" dt="2025-08-18T11:35:57.519" v="16374" actId="2711"/>
          <ac:spMkLst>
            <pc:docMk/>
            <pc:sldMk cId="3633657041" sldId="307"/>
            <ac:spMk id="2" creationId="{042E0C4F-12BE-58AB-7953-E9CD84815C75}"/>
          </ac:spMkLst>
        </pc:spChg>
        <pc:spChg chg="del">
          <ac:chgData name="Nirmal Bari" userId="f6ccd5b0-2d6c-43da-9b47-ce1575562a38" providerId="ADAL" clId="{7E580AAF-9081-49AB-8019-EBF42841A64A}" dt="2025-08-18T01:32:45.862" v="15530" actId="3680"/>
          <ac:spMkLst>
            <pc:docMk/>
            <pc:sldMk cId="3633657041" sldId="307"/>
            <ac:spMk id="3" creationId="{F65D403D-6545-E6ED-E7EB-2CD901960013}"/>
          </ac:spMkLst>
        </pc:spChg>
        <pc:graphicFrameChg chg="add mod ord modGraphic">
          <ac:chgData name="Nirmal Bari" userId="f6ccd5b0-2d6c-43da-9b47-ce1575562a38" providerId="ADAL" clId="{7E580AAF-9081-49AB-8019-EBF42841A64A}" dt="2025-08-18T11:39:21.268" v="16496" actId="2062"/>
          <ac:graphicFrameMkLst>
            <pc:docMk/>
            <pc:sldMk cId="3633657041" sldId="307"/>
            <ac:graphicFrameMk id="4" creationId="{7535DF3E-4D6C-95BD-EAAE-3E05E6EAE6BE}"/>
          </ac:graphicFrameMkLst>
        </pc:graphicFrameChg>
      </pc:sldChg>
      <pc:sldChg chg="addSp delSp modSp add mod">
        <pc:chgData name="Nirmal Bari" userId="f6ccd5b0-2d6c-43da-9b47-ce1575562a38" providerId="ADAL" clId="{7E580AAF-9081-49AB-8019-EBF42841A64A}" dt="2025-08-18T13:40:25.279" v="17269" actId="2062"/>
        <pc:sldMkLst>
          <pc:docMk/>
          <pc:sldMk cId="1001890051" sldId="308"/>
        </pc:sldMkLst>
        <pc:spChg chg="mod">
          <ac:chgData name="Nirmal Bari" userId="f6ccd5b0-2d6c-43da-9b47-ce1575562a38" providerId="ADAL" clId="{7E580AAF-9081-49AB-8019-EBF42841A64A}" dt="2025-08-18T13:40:06.546" v="17268" actId="2711"/>
          <ac:spMkLst>
            <pc:docMk/>
            <pc:sldMk cId="1001890051" sldId="308"/>
            <ac:spMk id="2" creationId="{C810F4A4-2404-0B28-1ADB-290CC83EF2F5}"/>
          </ac:spMkLst>
        </pc:spChg>
        <pc:spChg chg="del mod">
          <ac:chgData name="Nirmal Bari" userId="f6ccd5b0-2d6c-43da-9b47-ce1575562a38" providerId="ADAL" clId="{7E580AAF-9081-49AB-8019-EBF42841A64A}" dt="2025-08-18T01:46:11.993" v="15795" actId="478"/>
          <ac:spMkLst>
            <pc:docMk/>
            <pc:sldMk cId="1001890051" sldId="308"/>
            <ac:spMk id="3" creationId="{0CA15052-868D-DD08-CF46-3E8BD39A401A}"/>
          </ac:spMkLst>
        </pc:spChg>
        <pc:graphicFrameChg chg="add mod modGraphic">
          <ac:chgData name="Nirmal Bari" userId="f6ccd5b0-2d6c-43da-9b47-ce1575562a38" providerId="ADAL" clId="{7E580AAF-9081-49AB-8019-EBF42841A64A}" dt="2025-08-18T13:40:25.279" v="17269" actId="2062"/>
          <ac:graphicFrameMkLst>
            <pc:docMk/>
            <pc:sldMk cId="1001890051" sldId="308"/>
            <ac:graphicFrameMk id="4" creationId="{998C8AD7-7EC0-869F-B3BE-DC14B4F3BFE7}"/>
          </ac:graphicFrameMkLst>
        </pc:graphicFrameChg>
      </pc:sldChg>
      <pc:sldChg chg="modSp new del mod">
        <pc:chgData name="Nirmal Bari" userId="f6ccd5b0-2d6c-43da-9b47-ce1575562a38" providerId="ADAL" clId="{7E580AAF-9081-49AB-8019-EBF42841A64A}" dt="2025-08-18T18:33:40.595" v="18863" actId="47"/>
        <pc:sldMkLst>
          <pc:docMk/>
          <pc:sldMk cId="351599942" sldId="309"/>
        </pc:sldMkLst>
        <pc:spChg chg="mod">
          <ac:chgData name="Nirmal Bari" userId="f6ccd5b0-2d6c-43da-9b47-ce1575562a38" providerId="ADAL" clId="{7E580AAF-9081-49AB-8019-EBF42841A64A}" dt="2025-08-18T18:32:54.392" v="18855" actId="21"/>
          <ac:spMkLst>
            <pc:docMk/>
            <pc:sldMk cId="351599942" sldId="309"/>
            <ac:spMk id="2" creationId="{2E9917B4-DE36-FB62-A180-D4AB7B5831E1}"/>
          </ac:spMkLst>
        </pc:spChg>
        <pc:spChg chg="mod">
          <ac:chgData name="Nirmal Bari" userId="f6ccd5b0-2d6c-43da-9b47-ce1575562a38" providerId="ADAL" clId="{7E580AAF-9081-49AB-8019-EBF42841A64A}" dt="2025-08-18T17:06:46.423" v="18635" actId="20577"/>
          <ac:spMkLst>
            <pc:docMk/>
            <pc:sldMk cId="351599942" sldId="309"/>
            <ac:spMk id="3" creationId="{FE083CA5-5B2B-D1DB-2122-0D7D5013AD07}"/>
          </ac:spMkLst>
        </pc:spChg>
      </pc:sldChg>
      <pc:sldChg chg="add del">
        <pc:chgData name="Nirmal Bari" userId="f6ccd5b0-2d6c-43da-9b47-ce1575562a38" providerId="ADAL" clId="{7E580AAF-9081-49AB-8019-EBF42841A64A}" dt="2025-08-18T01:45:41.939" v="15789"/>
        <pc:sldMkLst>
          <pc:docMk/>
          <pc:sldMk cId="3470429560" sldId="309"/>
        </pc:sldMkLst>
      </pc:sldChg>
      <pc:sldChg chg="modSp new mod">
        <pc:chgData name="Nirmal Bari" userId="f6ccd5b0-2d6c-43da-9b47-ce1575562a38" providerId="ADAL" clId="{7E580AAF-9081-49AB-8019-EBF42841A64A}" dt="2025-08-18T16:26:38.046" v="18393" actId="2710"/>
        <pc:sldMkLst>
          <pc:docMk/>
          <pc:sldMk cId="4210785597" sldId="310"/>
        </pc:sldMkLst>
        <pc:spChg chg="mod">
          <ac:chgData name="Nirmal Bari" userId="f6ccd5b0-2d6c-43da-9b47-ce1575562a38" providerId="ADAL" clId="{7E580AAF-9081-49AB-8019-EBF42841A64A}" dt="2025-08-18T13:30:36.801" v="17155" actId="2711"/>
          <ac:spMkLst>
            <pc:docMk/>
            <pc:sldMk cId="4210785597" sldId="310"/>
            <ac:spMk id="2" creationId="{FEDF1434-2A9C-F274-CE98-3D71529E0F29}"/>
          </ac:spMkLst>
        </pc:spChg>
        <pc:spChg chg="mod">
          <ac:chgData name="Nirmal Bari" userId="f6ccd5b0-2d6c-43da-9b47-ce1575562a38" providerId="ADAL" clId="{7E580AAF-9081-49AB-8019-EBF42841A64A}" dt="2025-08-18T16:26:38.046" v="18393" actId="2710"/>
          <ac:spMkLst>
            <pc:docMk/>
            <pc:sldMk cId="4210785597" sldId="310"/>
            <ac:spMk id="3" creationId="{44AF2E29-96FC-6141-80BB-5C3402090E00}"/>
          </ac:spMkLst>
        </pc:spChg>
      </pc:sldChg>
      <pc:sldChg chg="modSp add mod">
        <pc:chgData name="Nirmal Bari" userId="f6ccd5b0-2d6c-43da-9b47-ce1575562a38" providerId="ADAL" clId="{7E580AAF-9081-49AB-8019-EBF42841A64A}" dt="2025-08-18T14:24:33.982" v="17481" actId="20577"/>
        <pc:sldMkLst>
          <pc:docMk/>
          <pc:sldMk cId="1720912056" sldId="311"/>
        </pc:sldMkLst>
        <pc:spChg chg="mod">
          <ac:chgData name="Nirmal Bari" userId="f6ccd5b0-2d6c-43da-9b47-ce1575562a38" providerId="ADAL" clId="{7E580AAF-9081-49AB-8019-EBF42841A64A}" dt="2025-08-18T14:24:33.982" v="17481" actId="20577"/>
          <ac:spMkLst>
            <pc:docMk/>
            <pc:sldMk cId="1720912056" sldId="311"/>
            <ac:spMk id="4" creationId="{FA1573EE-200F-8ECE-3DC5-68B74479086A}"/>
          </ac:spMkLst>
        </pc:spChg>
      </pc:sldChg>
      <pc:sldChg chg="addSp delSp modSp new mod">
        <pc:chgData name="Nirmal Bari" userId="f6ccd5b0-2d6c-43da-9b47-ce1575562a38" providerId="ADAL" clId="{7E580AAF-9081-49AB-8019-EBF42841A64A}" dt="2025-08-18T17:46:29.159" v="18843" actId="1076"/>
        <pc:sldMkLst>
          <pc:docMk/>
          <pc:sldMk cId="84229325" sldId="312"/>
        </pc:sldMkLst>
        <pc:spChg chg="mod">
          <ac:chgData name="Nirmal Bari" userId="f6ccd5b0-2d6c-43da-9b47-ce1575562a38" providerId="ADAL" clId="{7E580AAF-9081-49AB-8019-EBF42841A64A}" dt="2025-08-18T17:44:06.228" v="18817" actId="1076"/>
          <ac:spMkLst>
            <pc:docMk/>
            <pc:sldMk cId="84229325" sldId="312"/>
            <ac:spMk id="2" creationId="{6FEF6DDC-A600-7FD5-FF89-4A4B23C51F34}"/>
          </ac:spMkLst>
        </pc:spChg>
        <pc:spChg chg="del mod">
          <ac:chgData name="Nirmal Bari" userId="f6ccd5b0-2d6c-43da-9b47-ce1575562a38" providerId="ADAL" clId="{7E580AAF-9081-49AB-8019-EBF42841A64A}" dt="2025-08-18T16:49:37.276" v="18509"/>
          <ac:spMkLst>
            <pc:docMk/>
            <pc:sldMk cId="84229325" sldId="312"/>
            <ac:spMk id="3" creationId="{56EE23D1-B22D-B9E8-7257-D7CF9EA4E808}"/>
          </ac:spMkLst>
        </pc:spChg>
        <pc:spChg chg="add mod">
          <ac:chgData name="Nirmal Bari" userId="f6ccd5b0-2d6c-43da-9b47-ce1575562a38" providerId="ADAL" clId="{7E580AAF-9081-49AB-8019-EBF42841A64A}" dt="2025-08-18T17:46:29.159" v="18843" actId="1076"/>
          <ac:spMkLst>
            <pc:docMk/>
            <pc:sldMk cId="84229325" sldId="312"/>
            <ac:spMk id="5" creationId="{0BDE4D77-C36F-79BF-54AC-A5FD880F8524}"/>
          </ac:spMkLst>
        </pc:spChg>
        <pc:graphicFrameChg chg="add mod modGraphic">
          <ac:chgData name="Nirmal Bari" userId="f6ccd5b0-2d6c-43da-9b47-ce1575562a38" providerId="ADAL" clId="{7E580AAF-9081-49AB-8019-EBF42841A64A}" dt="2025-08-18T17:44:27.081" v="18820" actId="1076"/>
          <ac:graphicFrameMkLst>
            <pc:docMk/>
            <pc:sldMk cId="84229325" sldId="312"/>
            <ac:graphicFrameMk id="4" creationId="{2295CA37-F159-C8FE-28FC-4A4D9E9EA01E}"/>
          </ac:graphicFrameMkLst>
        </pc:graphicFrameChg>
      </pc:sldChg>
      <pc:sldChg chg="addSp delSp modSp new mod">
        <pc:chgData name="Nirmal Bari" userId="f6ccd5b0-2d6c-43da-9b47-ce1575562a38" providerId="ADAL" clId="{7E580AAF-9081-49AB-8019-EBF42841A64A}" dt="2025-08-19T11:56:31.814" v="23473" actId="20577"/>
        <pc:sldMkLst>
          <pc:docMk/>
          <pc:sldMk cId="361806879" sldId="313"/>
        </pc:sldMkLst>
        <pc:spChg chg="mod">
          <ac:chgData name="Nirmal Bari" userId="f6ccd5b0-2d6c-43da-9b47-ce1575562a38" providerId="ADAL" clId="{7E580AAF-9081-49AB-8019-EBF42841A64A}" dt="2025-08-18T17:45:04.821" v="18834" actId="1076"/>
          <ac:spMkLst>
            <pc:docMk/>
            <pc:sldMk cId="361806879" sldId="313"/>
            <ac:spMk id="2" creationId="{E2485A92-B912-5D1C-BDB6-4BD0D5809BFF}"/>
          </ac:spMkLst>
        </pc:spChg>
        <pc:spChg chg="del">
          <ac:chgData name="Nirmal Bari" userId="f6ccd5b0-2d6c-43da-9b47-ce1575562a38" providerId="ADAL" clId="{7E580AAF-9081-49AB-8019-EBF42841A64A}" dt="2025-08-18T17:26:03.368" v="18773"/>
          <ac:spMkLst>
            <pc:docMk/>
            <pc:sldMk cId="361806879" sldId="313"/>
            <ac:spMk id="3" creationId="{B247B1B3-2132-25F4-7EB8-F7F7758CC7A8}"/>
          </ac:spMkLst>
        </pc:spChg>
        <pc:spChg chg="add mod">
          <ac:chgData name="Nirmal Bari" userId="f6ccd5b0-2d6c-43da-9b47-ce1575562a38" providerId="ADAL" clId="{7E580AAF-9081-49AB-8019-EBF42841A64A}" dt="2025-08-18T17:46:37.595" v="18844"/>
          <ac:spMkLst>
            <pc:docMk/>
            <pc:sldMk cId="361806879" sldId="313"/>
            <ac:spMk id="5" creationId="{5EC94008-4B90-6832-18EF-93842D0513EC}"/>
          </ac:spMkLst>
        </pc:spChg>
        <pc:graphicFrameChg chg="add mod modGraphic">
          <ac:chgData name="Nirmal Bari" userId="f6ccd5b0-2d6c-43da-9b47-ce1575562a38" providerId="ADAL" clId="{7E580AAF-9081-49AB-8019-EBF42841A64A}" dt="2025-08-19T11:56:31.814" v="23473" actId="20577"/>
          <ac:graphicFrameMkLst>
            <pc:docMk/>
            <pc:sldMk cId="361806879" sldId="313"/>
            <ac:graphicFrameMk id="4" creationId="{6292097E-A4FF-2E80-2CC2-58FEDA0F4FF9}"/>
          </ac:graphicFrameMkLst>
        </pc:graphicFrameChg>
      </pc:sldChg>
      <pc:sldChg chg="addSp delSp modSp add mod modNotesTx">
        <pc:chgData name="Nirmal Bari" userId="f6ccd5b0-2d6c-43da-9b47-ce1575562a38" providerId="ADAL" clId="{7E580AAF-9081-49AB-8019-EBF42841A64A}" dt="2025-08-19T09:31:46.396" v="19744" actId="33524"/>
        <pc:sldMkLst>
          <pc:docMk/>
          <pc:sldMk cId="3922274509" sldId="314"/>
        </pc:sldMkLst>
        <pc:spChg chg="mod">
          <ac:chgData name="Nirmal Bari" userId="f6ccd5b0-2d6c-43da-9b47-ce1575562a38" providerId="ADAL" clId="{7E580AAF-9081-49AB-8019-EBF42841A64A}" dt="2025-08-18T18:33:17.114" v="18862" actId="20577"/>
          <ac:spMkLst>
            <pc:docMk/>
            <pc:sldMk cId="3922274509" sldId="314"/>
            <ac:spMk id="2" creationId="{FD7F22B6-1D69-73CD-1432-CC3FE04787CE}"/>
          </ac:spMkLst>
        </pc:spChg>
        <pc:spChg chg="add del mod">
          <ac:chgData name="Nirmal Bari" userId="f6ccd5b0-2d6c-43da-9b47-ce1575562a38" providerId="ADAL" clId="{7E580AAF-9081-49AB-8019-EBF42841A64A}" dt="2025-08-18T18:32:40.439" v="18853"/>
          <ac:spMkLst>
            <pc:docMk/>
            <pc:sldMk cId="3922274509" sldId="314"/>
            <ac:spMk id="5" creationId="{7773D77B-AE53-4B70-CA9D-0A2F6823CF5C}"/>
          </ac:spMkLst>
        </pc:spChg>
        <pc:graphicFrameChg chg="add del modGraphic">
          <ac:chgData name="Nirmal Bari" userId="f6ccd5b0-2d6c-43da-9b47-ce1575562a38" providerId="ADAL" clId="{7E580AAF-9081-49AB-8019-EBF42841A64A}" dt="2025-08-18T18:32:10.828" v="18848" actId="478"/>
          <ac:graphicFrameMkLst>
            <pc:docMk/>
            <pc:sldMk cId="3922274509" sldId="314"/>
            <ac:graphicFrameMk id="3" creationId="{4DC02B64-998B-AB29-9144-D4BADBFFEB20}"/>
          </ac:graphicFrameMkLst>
        </pc:graphicFrameChg>
        <pc:graphicFrameChg chg="add mod modGraphic">
          <ac:chgData name="Nirmal Bari" userId="f6ccd5b0-2d6c-43da-9b47-ce1575562a38" providerId="ADAL" clId="{7E580AAF-9081-49AB-8019-EBF42841A64A}" dt="2025-08-18T18:45:37.665" v="18974"/>
          <ac:graphicFrameMkLst>
            <pc:docMk/>
            <pc:sldMk cId="3922274509" sldId="314"/>
            <ac:graphicFrameMk id="6" creationId="{BD8364CA-73A1-CEE4-8CAB-C6C979620557}"/>
          </ac:graphicFrameMkLst>
        </pc:graphicFrameChg>
        <pc:graphicFrameChg chg="del mod">
          <ac:chgData name="Nirmal Bari" userId="f6ccd5b0-2d6c-43da-9b47-ce1575562a38" providerId="ADAL" clId="{7E580AAF-9081-49AB-8019-EBF42841A64A}" dt="2025-08-18T18:32:38.468" v="18852" actId="21"/>
          <ac:graphicFrameMkLst>
            <pc:docMk/>
            <pc:sldMk cId="3922274509" sldId="314"/>
            <ac:graphicFrameMk id="24" creationId="{BD8364CA-73A1-CEE4-8CAB-C6C979620557}"/>
          </ac:graphicFrameMkLst>
        </pc:graphicFrameChg>
        <pc:graphicFrameChg chg="del">
          <ac:chgData name="Nirmal Bari" userId="f6ccd5b0-2d6c-43da-9b47-ce1575562a38" providerId="ADAL" clId="{7E580AAF-9081-49AB-8019-EBF42841A64A}" dt="2025-08-18T18:32:32.878" v="18851" actId="478"/>
          <ac:graphicFrameMkLst>
            <pc:docMk/>
            <pc:sldMk cId="3922274509" sldId="314"/>
            <ac:graphicFrameMk id="26" creationId="{900DC929-D76E-5722-F325-4E2B4C4E62F7}"/>
          </ac:graphicFrameMkLst>
        </pc:graphicFrameChg>
      </pc:sldChg>
      <pc:sldChg chg="addSp delSp modSp new mod">
        <pc:chgData name="Nirmal Bari" userId="f6ccd5b0-2d6c-43da-9b47-ce1575562a38" providerId="ADAL" clId="{7E580AAF-9081-49AB-8019-EBF42841A64A}" dt="2025-08-19T08:53:50.093" v="19579" actId="20577"/>
        <pc:sldMkLst>
          <pc:docMk/>
          <pc:sldMk cId="1578503311" sldId="315"/>
        </pc:sldMkLst>
        <pc:spChg chg="mod">
          <ac:chgData name="Nirmal Bari" userId="f6ccd5b0-2d6c-43da-9b47-ce1575562a38" providerId="ADAL" clId="{7E580AAF-9081-49AB-8019-EBF42841A64A}" dt="2025-08-19T08:20:43.897" v="19563" actId="20577"/>
          <ac:spMkLst>
            <pc:docMk/>
            <pc:sldMk cId="1578503311" sldId="315"/>
            <ac:spMk id="2" creationId="{E279251D-0E80-2304-1D9C-411D6E5DF94F}"/>
          </ac:spMkLst>
        </pc:spChg>
        <pc:spChg chg="del">
          <ac:chgData name="Nirmal Bari" userId="f6ccd5b0-2d6c-43da-9b47-ce1575562a38" providerId="ADAL" clId="{7E580AAF-9081-49AB-8019-EBF42841A64A}" dt="2025-08-19T08:52:51.514" v="19564"/>
          <ac:spMkLst>
            <pc:docMk/>
            <pc:sldMk cId="1578503311" sldId="315"/>
            <ac:spMk id="3" creationId="{31C49439-2D41-2965-8F29-68A77E67E3E8}"/>
          </ac:spMkLst>
        </pc:spChg>
        <pc:spChg chg="add mod">
          <ac:chgData name="Nirmal Bari" userId="f6ccd5b0-2d6c-43da-9b47-ce1575562a38" providerId="ADAL" clId="{7E580AAF-9081-49AB-8019-EBF42841A64A}" dt="2025-08-19T08:53:50.093" v="19579" actId="20577"/>
          <ac:spMkLst>
            <pc:docMk/>
            <pc:sldMk cId="1578503311" sldId="315"/>
            <ac:spMk id="6" creationId="{4FA396DD-A6AA-B60E-119A-B32C5371382D}"/>
          </ac:spMkLst>
        </pc:spChg>
        <pc:picChg chg="add mod">
          <ac:chgData name="Nirmal Bari" userId="f6ccd5b0-2d6c-43da-9b47-ce1575562a38" providerId="ADAL" clId="{7E580AAF-9081-49AB-8019-EBF42841A64A}" dt="2025-08-19T08:53:19.926" v="19570" actId="962"/>
          <ac:picMkLst>
            <pc:docMk/>
            <pc:sldMk cId="1578503311" sldId="315"/>
            <ac:picMk id="5" creationId="{F1F37E53-3AE2-8C96-54E7-3C7CFA1F9A26}"/>
          </ac:picMkLst>
        </pc:picChg>
      </pc:sldChg>
      <pc:sldMasterChg chg="modSldLayout">
        <pc:chgData name="Nirmal Bari" userId="f6ccd5b0-2d6c-43da-9b47-ce1575562a38" providerId="ADAL" clId="{7E580AAF-9081-49AB-8019-EBF42841A64A}" dt="2025-08-14T03:43:17.470" v="6135"/>
        <pc:sldMasterMkLst>
          <pc:docMk/>
          <pc:sldMasterMk cId="2417657866" sldId="2147483744"/>
        </pc:sldMasterMkLst>
        <pc:sldLayoutChg chg="delSp">
          <pc:chgData name="Nirmal Bari" userId="f6ccd5b0-2d6c-43da-9b47-ce1575562a38" providerId="ADAL" clId="{7E580AAF-9081-49AB-8019-EBF42841A64A}" dt="2025-08-14T03:43:17.470" v="6135"/>
          <pc:sldLayoutMkLst>
            <pc:docMk/>
            <pc:sldMasterMk cId="2417657866" sldId="2147483744"/>
            <pc:sldLayoutMk cId="2768026137" sldId="2147483762"/>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ppfas1.sharepoint.com/sites/PPFASResearch712/Shared%20Documents/PPFAS%20Research/Sectors/Tech,%20Media,%20Telecom%20(TMT)%20&amp;%20Platforms/Staffing/Teamlease/TeamLease%20Services%20Ltd.xlsx" TargetMode="External"/><Relationship Id="rId2" Type="http://schemas.microsoft.com/office/2011/relationships/chartColorStyle" Target="colors2.xml"/><Relationship Id="rId1" Type="http://schemas.microsoft.com/office/2011/relationships/chartStyle" Target="style2.xml"/></Relationships>
</file>

<file path=ppt/charts/_rels/chart10.xml.rels><?xml version="1.0" encoding="UTF-8" standalone="yes"?>
<Relationships xmlns="http://schemas.openxmlformats.org/package/2006/relationships"><Relationship Id="rId3" Type="http://schemas.openxmlformats.org/officeDocument/2006/relationships/oleObject" Target="https://ppfas1.sharepoint.com/sites/PPFASResearch712/Shared%20Documents/PPFAS%20Research/Sectors/Tech,%20Media,%20Telecom%20(TMT)%20&amp;%20Platforms/Staffing/Teamlease/TeamLease%20Services%20Ltd.xlsx" TargetMode="External"/><Relationship Id="rId2" Type="http://schemas.microsoft.com/office/2011/relationships/chartColorStyle" Target="colors12.xml"/><Relationship Id="rId1" Type="http://schemas.microsoft.com/office/2011/relationships/chartStyle" Target="style12.xml"/></Relationships>
</file>

<file path=ppt/charts/_rels/chart11.xml.rels><?xml version="1.0" encoding="UTF-8" standalone="yes"?>
<Relationships xmlns="http://schemas.openxmlformats.org/package/2006/relationships"><Relationship Id="rId3" Type="http://schemas.openxmlformats.org/officeDocument/2006/relationships/oleObject" Target="https://ppfas1.sharepoint.com/sites/PPFASResearch712/Shared%20Documents/PPFAS%20Research/Sectors/Tech,%20Media,%20Telecom%20(TMT)%20&amp;%20Platforms/Staffing/Teamlease/TeamLease%20Services%20Ltd.xlsx" TargetMode="External"/><Relationship Id="rId2" Type="http://schemas.microsoft.com/office/2011/relationships/chartColorStyle" Target="colors13.xml"/><Relationship Id="rId1" Type="http://schemas.microsoft.com/office/2011/relationships/chartStyle" Target="style13.xml"/></Relationships>
</file>

<file path=ppt/charts/_rels/chart12.xml.rels><?xml version="1.0" encoding="UTF-8" standalone="yes"?>
<Relationships xmlns="http://schemas.openxmlformats.org/package/2006/relationships"><Relationship Id="rId3" Type="http://schemas.openxmlformats.org/officeDocument/2006/relationships/oleObject" Target="https://ppfas1.sharepoint.com/sites/PPFASResearch712/Shared%20Documents/PPFAS%20Research/Sectors/Tech,%20Media,%20Telecom%20(TMT)%20&amp;%20Platforms/Staffing/Teamlease/TeamLease%20Services%20Ltd.xlsx" TargetMode="External"/><Relationship Id="rId2" Type="http://schemas.microsoft.com/office/2011/relationships/chartColorStyle" Target="colors14.xml"/><Relationship Id="rId1" Type="http://schemas.microsoft.com/office/2011/relationships/chartStyle" Target="style14.xml"/></Relationships>
</file>

<file path=ppt/charts/_rels/chart13.xml.rels><?xml version="1.0" encoding="UTF-8" standalone="yes"?>
<Relationships xmlns="http://schemas.openxmlformats.org/package/2006/relationships"><Relationship Id="rId3" Type="http://schemas.openxmlformats.org/officeDocument/2006/relationships/oleObject" Target="https://ppfas1.sharepoint.com/sites/PPFASResearch712/Shared%20Documents/PPFAS%20Research/Sectors/Tech,%20Media,%20Telecom%20(TMT)%20&amp;%20Platforms/Staffing/Teamlease/TeamLease%20Services%20Ltd.xlsx" TargetMode="External"/><Relationship Id="rId2" Type="http://schemas.microsoft.com/office/2011/relationships/chartColorStyle" Target="colors15.xml"/><Relationship Id="rId1" Type="http://schemas.microsoft.com/office/2011/relationships/chartStyle" Target="style15.xml"/></Relationships>
</file>

<file path=ppt/charts/_rels/chart14.xml.rels><?xml version="1.0" encoding="UTF-8" standalone="yes"?>
<Relationships xmlns="http://schemas.openxmlformats.org/package/2006/relationships"><Relationship Id="rId3" Type="http://schemas.openxmlformats.org/officeDocument/2006/relationships/oleObject" Target="https://ppfas1.sharepoint.com/sites/PPFASResearch712/Shared%20Documents/PPFAS%20Research/Sectors/Tech,%20Media,%20Telecom%20(TMT)%20&amp;%20Platforms/Staffing/Teamlease/TeamLease%20Services%20Ltd.xlsx" TargetMode="External"/><Relationship Id="rId2" Type="http://schemas.microsoft.com/office/2011/relationships/chartColorStyle" Target="colors16.xml"/><Relationship Id="rId1" Type="http://schemas.microsoft.com/office/2011/relationships/chartStyle" Target="style16.xml"/></Relationships>
</file>

<file path=ppt/charts/_rels/chart15.xml.rels><?xml version="1.0" encoding="UTF-8" standalone="yes"?>
<Relationships xmlns="http://schemas.openxmlformats.org/package/2006/relationships"><Relationship Id="rId3" Type="http://schemas.openxmlformats.org/officeDocument/2006/relationships/oleObject" Target="https://ppfas1.sharepoint.com/sites/PPFASResearch712/Shared%20Documents/PPFAS%20Research/Sectors/Tech,%20Media,%20Telecom%20(TMT)%20&amp;%20Platforms/Staffing/Teamlease/TeamLease%20Services%20Ltd.xlsx" TargetMode="External"/><Relationship Id="rId2" Type="http://schemas.microsoft.com/office/2011/relationships/chartColorStyle" Target="colors17.xml"/><Relationship Id="rId1" Type="http://schemas.microsoft.com/office/2011/relationships/chartStyle" Target="style17.xml"/></Relationships>
</file>

<file path=ppt/charts/_rels/chart16.xml.rels><?xml version="1.0" encoding="UTF-8" standalone="yes"?>
<Relationships xmlns="http://schemas.openxmlformats.org/package/2006/relationships"><Relationship Id="rId3" Type="http://schemas.openxmlformats.org/officeDocument/2006/relationships/oleObject" Target="https://ppfas1.sharepoint.com/sites/PPFASResearch712/Shared%20Documents/PPFAS%20Research/Sectors/Tech,%20Media,%20Telecom%20(TMT)%20&amp;%20Platforms/Staffing/Teamlease/TeamLease%20Services%20Ltd.xlsx" TargetMode="External"/><Relationship Id="rId2" Type="http://schemas.microsoft.com/office/2011/relationships/chartColorStyle" Target="colors18.xml"/><Relationship Id="rId1" Type="http://schemas.microsoft.com/office/2011/relationships/chartStyle" Target="style18.xml"/></Relationships>
</file>

<file path=ppt/charts/_rels/chart17.xml.rels><?xml version="1.0" encoding="UTF-8" standalone="yes"?>
<Relationships xmlns="http://schemas.openxmlformats.org/package/2006/relationships"><Relationship Id="rId3" Type="http://schemas.openxmlformats.org/officeDocument/2006/relationships/oleObject" Target="https://ppfas1.sharepoint.com/sites/PPFASResearch712/Shared%20Documents/PPFAS%20Research/Sectors/Tech,%20Media,%20Telecom%20(TMT)%20&amp;%20Platforms/Staffing/Teamlease/TeamLease%20Services%20Ltd.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https://ppfas1.sharepoint.com/sites/PPFASResearch712/Shared%20Documents/PPFAS%20Research/Sectors/Tech,%20Media,%20Telecom%20(TMT)%20&amp;%20Platforms/Staffing/Teamlease/TeamLease%20Services%20Ltd.xlsx" TargetMode="External"/><Relationship Id="rId2" Type="http://schemas.microsoft.com/office/2011/relationships/chartColorStyle" Target="colors3.xml"/><Relationship Id="rId1" Type="http://schemas.microsoft.com/office/2011/relationships/chartStyle" Target="style3.xml"/></Relationships>
</file>

<file path=ppt/charts/_rels/chart3.xml.rels><?xml version="1.0" encoding="UTF-8" standalone="yes"?>
<Relationships xmlns="http://schemas.openxmlformats.org/package/2006/relationships"><Relationship Id="rId3" Type="http://schemas.openxmlformats.org/officeDocument/2006/relationships/oleObject" Target="https://ppfas1.sharepoint.com/sites/PPFASResearch712/Shared%20Documents/PPFAS%20Research/Sectors/Tech,%20Media,%20Telecom%20(TMT)%20&amp;%20Platforms/Staffing/Teamlease/TeamLease%20Services%20Ltd.xlsx" TargetMode="External"/><Relationship Id="rId2" Type="http://schemas.microsoft.com/office/2011/relationships/chartColorStyle" Target="colors5.xml"/><Relationship Id="rId1" Type="http://schemas.microsoft.com/office/2011/relationships/chartStyle" Target="style5.xml"/></Relationships>
</file>

<file path=ppt/charts/_rels/chart4.xml.rels><?xml version="1.0" encoding="UTF-8" standalone="yes"?>
<Relationships xmlns="http://schemas.openxmlformats.org/package/2006/relationships"><Relationship Id="rId3" Type="http://schemas.openxmlformats.org/officeDocument/2006/relationships/oleObject" Target="https://ppfas1.sharepoint.com/sites/PPFASResearch712/Shared%20Documents/PPFAS%20Research/Sectors/Tech,%20Media,%20Telecom%20(TMT)%20&amp;%20Platforms/Staffing/Teamlease/TeamLease%20Services%20Ltd.xlsx" TargetMode="External"/><Relationship Id="rId2" Type="http://schemas.microsoft.com/office/2011/relationships/chartColorStyle" Target="colors6.xml"/><Relationship Id="rId1" Type="http://schemas.microsoft.com/office/2011/relationships/chartStyle" Target="style6.xml"/></Relationships>
</file>

<file path=ppt/charts/_rels/chart5.xml.rels><?xml version="1.0" encoding="UTF-8" standalone="yes"?>
<Relationships xmlns="http://schemas.openxmlformats.org/package/2006/relationships"><Relationship Id="rId3" Type="http://schemas.openxmlformats.org/officeDocument/2006/relationships/oleObject" Target="https://ppfas1.sharepoint.com/sites/PPFASResearch712/Shared%20Documents/PPFAS%20Research/Sectors/Tech,%20Media,%20Telecom%20(TMT)%20&amp;%20Platforms/Staffing/Teamlease/TeamLease%20Services%20Ltd.xlsx" TargetMode="External"/><Relationship Id="rId2" Type="http://schemas.microsoft.com/office/2011/relationships/chartColorStyle" Target="colors7.xml"/><Relationship Id="rId1" Type="http://schemas.microsoft.com/office/2011/relationships/chartStyle" Target="style7.xml"/></Relationships>
</file>

<file path=ppt/charts/_rels/chart6.xml.rels><?xml version="1.0" encoding="UTF-8" standalone="yes"?>
<Relationships xmlns="http://schemas.openxmlformats.org/package/2006/relationships"><Relationship Id="rId3" Type="http://schemas.openxmlformats.org/officeDocument/2006/relationships/oleObject" Target="https://ppfas1.sharepoint.com/sites/PPFASResearch712/Shared%20Documents/PPFAS%20Research/Sectors/Tech,%20Media,%20Telecom%20(TMT)%20&amp;%20Platforms/Staffing/Quess%20Corp/Quess%20Corp.xlsx" TargetMode="External"/><Relationship Id="rId2" Type="http://schemas.microsoft.com/office/2011/relationships/chartColorStyle" Target="colors8.xml"/><Relationship Id="rId1" Type="http://schemas.microsoft.com/office/2011/relationships/chartStyle" Target="style8.xml"/></Relationships>
</file>

<file path=ppt/charts/_rels/chart7.xml.rels><?xml version="1.0" encoding="UTF-8" standalone="yes"?>
<Relationships xmlns="http://schemas.openxmlformats.org/package/2006/relationships"><Relationship Id="rId3" Type="http://schemas.openxmlformats.org/officeDocument/2006/relationships/oleObject" Target="https://ppfas1.sharepoint.com/sites/PPFASResearch712/Shared%20Documents/PPFAS%20Research/Sectors/Tech,%20Media,%20Telecom%20(TMT)%20&amp;%20Platforms/Staffing/Teamlease/TeamLease%20Services%20Ltd.xlsx" TargetMode="External"/><Relationship Id="rId2" Type="http://schemas.microsoft.com/office/2011/relationships/chartColorStyle" Target="colors9.xml"/><Relationship Id="rId1" Type="http://schemas.microsoft.com/office/2011/relationships/chartStyle" Target="style9.xml"/></Relationships>
</file>

<file path=ppt/charts/_rels/chart8.xml.rels><?xml version="1.0" encoding="UTF-8" standalone="yes"?>
<Relationships xmlns="http://schemas.openxmlformats.org/package/2006/relationships"><Relationship Id="rId3" Type="http://schemas.openxmlformats.org/officeDocument/2006/relationships/oleObject" Target="https://ppfas1.sharepoint.com/sites/PPFASResearch712/Shared%20Documents/PPFAS%20Research/Sectors/Tech,%20Media,%20Telecom%20(TMT)%20&amp;%20Platforms/Staffing/Teamlease/TeamLease%20Services%20Ltd.xlsx" TargetMode="External"/><Relationship Id="rId2" Type="http://schemas.microsoft.com/office/2011/relationships/chartColorStyle" Target="colors10.xml"/><Relationship Id="rId1" Type="http://schemas.microsoft.com/office/2011/relationships/chartStyle" Target="style10.xml"/></Relationships>
</file>

<file path=ppt/charts/_rels/chart9.xml.rels><?xml version="1.0" encoding="UTF-8" standalone="yes"?>
<Relationships xmlns="http://schemas.openxmlformats.org/package/2006/relationships"><Relationship Id="rId3" Type="http://schemas.openxmlformats.org/officeDocument/2006/relationships/oleObject" Target="https://ppfas1.sharepoint.com/sites/PPFASResearch712/Shared%20Documents/PPFAS%20Research/Sectors/Tech,%20Media,%20Telecom%20(TMT)%20&amp;%20Platforms/Staffing/Teamlease/TeamLease%20Services%20Ltd.xlsx" TargetMode="External"/><Relationship Id="rId2" Type="http://schemas.microsoft.com/office/2011/relationships/chartColorStyle" Target="colors11.xml"/><Relationship Id="rId1" Type="http://schemas.microsoft.com/office/2011/relationships/chartStyle" Target="style11.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https://ppfas1.sharepoint.com/sites/PPFASResearch712/Shared%20Documents/PPFAS%20Research/Sectors/Tech,%20Media,%20Telecom%20(TMT)%20&amp;%20Platforms/Staffing/Teamlease/TeamLease%20Services%20Ltd.xlsx"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r>
              <a:rPr lang="en-US"/>
              <a:t>Headcount (in Lakhs)</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title>
    <c:autoTitleDeleted val="0"/>
    <c:plotArea>
      <c:layout/>
      <c:barChart>
        <c:barDir val="col"/>
        <c:grouping val="clustered"/>
        <c:varyColors val="0"/>
        <c:ser>
          <c:idx val="0"/>
          <c:order val="0"/>
          <c:tx>
            <c:strRef>
              <c:f>Charts!$A$140</c:f>
              <c:strCache>
                <c:ptCount val="1"/>
                <c:pt idx="0">
                  <c:v>Quess Corp</c:v>
                </c:pt>
              </c:strCache>
            </c:strRef>
          </c:tx>
          <c:spPr>
            <a:solidFill>
              <a:schemeClr val="accent1"/>
            </a:solidFill>
            <a:ln>
              <a:noFill/>
            </a:ln>
            <a:effectLst/>
          </c:spPr>
          <c:invertIfNegative val="0"/>
          <c:dLbls>
            <c:dLbl>
              <c:idx val="3"/>
              <c:layout>
                <c:manualLayout>
                  <c:x val="-3.7246339960542341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50D-4159-9BDB-C81365055FE8}"/>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Charts!$B$139:$K$139</c:f>
              <c:strCache>
                <c:ptCount val="10"/>
                <c:pt idx="0">
                  <c:v>FY16</c:v>
                </c:pt>
                <c:pt idx="1">
                  <c:v>FY17</c:v>
                </c:pt>
                <c:pt idx="2">
                  <c:v>FY18</c:v>
                </c:pt>
                <c:pt idx="3">
                  <c:v>FY19</c:v>
                </c:pt>
                <c:pt idx="4">
                  <c:v>FY20</c:v>
                </c:pt>
                <c:pt idx="5">
                  <c:v>FY21</c:v>
                </c:pt>
                <c:pt idx="6">
                  <c:v>FY22</c:v>
                </c:pt>
                <c:pt idx="7">
                  <c:v>FY23</c:v>
                </c:pt>
                <c:pt idx="8">
                  <c:v>FY24</c:v>
                </c:pt>
                <c:pt idx="9">
                  <c:v>FY25</c:v>
                </c:pt>
              </c:strCache>
            </c:strRef>
          </c:cat>
          <c:val>
            <c:numRef>
              <c:f>Charts!$B$140:$K$140</c:f>
              <c:numCache>
                <c:formatCode>General</c:formatCode>
                <c:ptCount val="10"/>
                <c:pt idx="3" formatCode="0.00">
                  <c:v>1.92</c:v>
                </c:pt>
                <c:pt idx="4" formatCode="0.00">
                  <c:v>2.44</c:v>
                </c:pt>
                <c:pt idx="5" formatCode="0.00">
                  <c:v>2.4</c:v>
                </c:pt>
                <c:pt idx="6" formatCode="0.00">
                  <c:v>2.85</c:v>
                </c:pt>
                <c:pt idx="7" formatCode="0.00">
                  <c:v>3.44</c:v>
                </c:pt>
                <c:pt idx="8" formatCode="0.00">
                  <c:v>4.3391999999999999</c:v>
                </c:pt>
                <c:pt idx="9" formatCode="0.00">
                  <c:v>4.47</c:v>
                </c:pt>
              </c:numCache>
            </c:numRef>
          </c:val>
          <c:extLst>
            <c:ext xmlns:c16="http://schemas.microsoft.com/office/drawing/2014/chart" uri="{C3380CC4-5D6E-409C-BE32-E72D297353CC}">
              <c16:uniqueId val="{00000000-671C-49DE-A33C-D3F813F48E2F}"/>
            </c:ext>
          </c:extLst>
        </c:ser>
        <c:ser>
          <c:idx val="1"/>
          <c:order val="1"/>
          <c:tx>
            <c:strRef>
              <c:f>Charts!$A$141</c:f>
              <c:strCache>
                <c:ptCount val="1"/>
                <c:pt idx="0">
                  <c:v>Teamlease (inc. DA)</c:v>
                </c:pt>
              </c:strCache>
            </c:strRef>
          </c:tx>
          <c:spPr>
            <a:solidFill>
              <a:schemeClr val="accent2"/>
            </a:solidFill>
            <a:ln>
              <a:noFill/>
            </a:ln>
            <a:effectLst/>
          </c:spPr>
          <c:invertIfNegative val="0"/>
          <c:dLbls>
            <c:dLbl>
              <c:idx val="3"/>
              <c:layout>
                <c:manualLayout>
                  <c:x val="9.9323573228112909E-3"/>
                  <c:y val="-6.326799317781173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50D-4159-9BDB-C81365055FE8}"/>
                </c:ext>
              </c:extLst>
            </c:dLbl>
            <c:dLbl>
              <c:idx val="4"/>
              <c:layout>
                <c:manualLayout>
                  <c:x val="6.2077233267569662E-3"/>
                  <c:y val="-6.326799317781173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50D-4159-9BDB-C81365055FE8}"/>
                </c:ext>
              </c:extLst>
            </c:dLbl>
            <c:dLbl>
              <c:idx val="5"/>
              <c:layout>
                <c:manualLayout>
                  <c:x val="1.3656991318865525E-2"/>
                  <c:y val="1.0353063936283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50D-4159-9BDB-C81365055FE8}"/>
                </c:ext>
              </c:extLst>
            </c:dLbl>
            <c:dLbl>
              <c:idx val="6"/>
              <c:layout>
                <c:manualLayout>
                  <c:x val="1.1173901988162703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50D-4159-9BDB-C81365055FE8}"/>
                </c:ext>
              </c:extLst>
            </c:dLbl>
            <c:dLbl>
              <c:idx val="8"/>
              <c:layout>
                <c:manualLayout>
                  <c:x val="4.9661786614056454E-3"/>
                  <c:y val="6.902042624189213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50D-4159-9BDB-C81365055FE8}"/>
                </c:ext>
              </c:extLst>
            </c:dLbl>
            <c:dLbl>
              <c:idx val="9"/>
              <c:layout>
                <c:manualLayout>
                  <c:x val="7.4492679921084682E-3"/>
                  <c:y val="-3.451021312094575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50D-4159-9BDB-C81365055FE8}"/>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Charts!$B$139:$K$139</c:f>
              <c:strCache>
                <c:ptCount val="10"/>
                <c:pt idx="0">
                  <c:v>FY16</c:v>
                </c:pt>
                <c:pt idx="1">
                  <c:v>FY17</c:v>
                </c:pt>
                <c:pt idx="2">
                  <c:v>FY18</c:v>
                </c:pt>
                <c:pt idx="3">
                  <c:v>FY19</c:v>
                </c:pt>
                <c:pt idx="4">
                  <c:v>FY20</c:v>
                </c:pt>
                <c:pt idx="5">
                  <c:v>FY21</c:v>
                </c:pt>
                <c:pt idx="6">
                  <c:v>FY22</c:v>
                </c:pt>
                <c:pt idx="7">
                  <c:v>FY23</c:v>
                </c:pt>
                <c:pt idx="8">
                  <c:v>FY24</c:v>
                </c:pt>
                <c:pt idx="9">
                  <c:v>FY25</c:v>
                </c:pt>
              </c:strCache>
            </c:strRef>
          </c:cat>
          <c:val>
            <c:numRef>
              <c:f>Charts!$B$141:$K$141</c:f>
              <c:numCache>
                <c:formatCode>0.00</c:formatCode>
                <c:ptCount val="10"/>
                <c:pt idx="0">
                  <c:v>1.20221</c:v>
                </c:pt>
                <c:pt idx="1">
                  <c:v>1.49902</c:v>
                </c:pt>
                <c:pt idx="2">
                  <c:v>1.7537499999999999</c:v>
                </c:pt>
                <c:pt idx="3">
                  <c:v>2.1026400000000001</c:v>
                </c:pt>
                <c:pt idx="4">
                  <c:v>2.11985</c:v>
                </c:pt>
                <c:pt idx="5">
                  <c:v>2.21041</c:v>
                </c:pt>
                <c:pt idx="6">
                  <c:v>2.7576000000000001</c:v>
                </c:pt>
                <c:pt idx="7">
                  <c:v>2.7385000000000002</c:v>
                </c:pt>
                <c:pt idx="8">
                  <c:v>3.1179999999999999</c:v>
                </c:pt>
                <c:pt idx="9">
                  <c:v>3.3944999999999999</c:v>
                </c:pt>
              </c:numCache>
            </c:numRef>
          </c:val>
          <c:extLst>
            <c:ext xmlns:c16="http://schemas.microsoft.com/office/drawing/2014/chart" uri="{C3380CC4-5D6E-409C-BE32-E72D297353CC}">
              <c16:uniqueId val="{00000001-671C-49DE-A33C-D3F813F48E2F}"/>
            </c:ext>
          </c:extLst>
        </c:ser>
        <c:dLbls>
          <c:dLblPos val="outEnd"/>
          <c:showLegendKey val="0"/>
          <c:showVal val="1"/>
          <c:showCatName val="0"/>
          <c:showSerName val="0"/>
          <c:showPercent val="0"/>
          <c:showBubbleSize val="0"/>
        </c:dLbls>
        <c:gapWidth val="219"/>
        <c:overlap val="-27"/>
        <c:axId val="1199791087"/>
        <c:axId val="1199799247"/>
      </c:barChart>
      <c:catAx>
        <c:axId val="11997910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199799247"/>
        <c:crosses val="autoZero"/>
        <c:auto val="1"/>
        <c:lblAlgn val="ctr"/>
        <c:lblOffset val="100"/>
        <c:noMultiLvlLbl val="0"/>
      </c:catAx>
      <c:valAx>
        <c:axId val="1199799247"/>
        <c:scaling>
          <c:orientation val="minMax"/>
        </c:scaling>
        <c:delete val="1"/>
        <c:axPos val="l"/>
        <c:numFmt formatCode="General" sourceLinked="1"/>
        <c:majorTickMark val="none"/>
        <c:minorTickMark val="none"/>
        <c:tickLblPos val="nextTo"/>
        <c:crossAx val="11997910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r>
              <a:rPr lang="en-US"/>
              <a:t>EBITDA Margin</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title>
    <c:autoTitleDeleted val="0"/>
    <c:plotArea>
      <c:layout/>
      <c:lineChart>
        <c:grouping val="standard"/>
        <c:varyColors val="0"/>
        <c:ser>
          <c:idx val="0"/>
          <c:order val="0"/>
          <c:tx>
            <c:strRef>
              <c:f>Charts!$A$174</c:f>
              <c:strCache>
                <c:ptCount val="1"/>
                <c:pt idx="0">
                  <c:v>Teamlease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Charts!$C$173:$J$173</c:f>
              <c:strCache>
                <c:ptCount val="8"/>
                <c:pt idx="0">
                  <c:v>FY18</c:v>
                </c:pt>
                <c:pt idx="1">
                  <c:v>FY19</c:v>
                </c:pt>
                <c:pt idx="2">
                  <c:v>FY20</c:v>
                </c:pt>
                <c:pt idx="3">
                  <c:v>FY21</c:v>
                </c:pt>
                <c:pt idx="4">
                  <c:v>FY22</c:v>
                </c:pt>
                <c:pt idx="5">
                  <c:v>FY23</c:v>
                </c:pt>
                <c:pt idx="6">
                  <c:v>FY24</c:v>
                </c:pt>
                <c:pt idx="7">
                  <c:v>FY25</c:v>
                </c:pt>
              </c:strCache>
            </c:strRef>
          </c:cat>
          <c:val>
            <c:numRef>
              <c:f>Charts!$C$174:$J$174</c:f>
              <c:numCache>
                <c:formatCode>0.0%</c:formatCode>
                <c:ptCount val="8"/>
                <c:pt idx="0">
                  <c:v>9.8395927720538068E-2</c:v>
                </c:pt>
                <c:pt idx="1">
                  <c:v>6.5337702118300048E-2</c:v>
                </c:pt>
                <c:pt idx="2">
                  <c:v>6.5157088371314384E-2</c:v>
                </c:pt>
                <c:pt idx="3">
                  <c:v>9.8173767065538403E-2</c:v>
                </c:pt>
                <c:pt idx="4">
                  <c:v>8.8717272556036925E-2</c:v>
                </c:pt>
                <c:pt idx="5">
                  <c:v>7.7738515901060068E-2</c:v>
                </c:pt>
                <c:pt idx="6">
                  <c:v>6.910016977928693E-2</c:v>
                </c:pt>
                <c:pt idx="7">
                  <c:v>7.314189189189188E-2</c:v>
                </c:pt>
              </c:numCache>
            </c:numRef>
          </c:val>
          <c:smooth val="0"/>
          <c:extLst>
            <c:ext xmlns:c16="http://schemas.microsoft.com/office/drawing/2014/chart" uri="{C3380CC4-5D6E-409C-BE32-E72D297353CC}">
              <c16:uniqueId val="{00000000-DCF7-4541-807C-3F15221DC839}"/>
            </c:ext>
          </c:extLst>
        </c:ser>
        <c:ser>
          <c:idx val="1"/>
          <c:order val="1"/>
          <c:tx>
            <c:strRef>
              <c:f>Charts!$A$175</c:f>
              <c:strCache>
                <c:ptCount val="1"/>
                <c:pt idx="0">
                  <c:v>Quess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Charts!$C$173:$J$173</c:f>
              <c:strCache>
                <c:ptCount val="8"/>
                <c:pt idx="0">
                  <c:v>FY18</c:v>
                </c:pt>
                <c:pt idx="1">
                  <c:v>FY19</c:v>
                </c:pt>
                <c:pt idx="2">
                  <c:v>FY20</c:v>
                </c:pt>
                <c:pt idx="3">
                  <c:v>FY21</c:v>
                </c:pt>
                <c:pt idx="4">
                  <c:v>FY22</c:v>
                </c:pt>
                <c:pt idx="5">
                  <c:v>FY23</c:v>
                </c:pt>
                <c:pt idx="6">
                  <c:v>FY24</c:v>
                </c:pt>
                <c:pt idx="7">
                  <c:v>FY25</c:v>
                </c:pt>
              </c:strCache>
            </c:strRef>
          </c:cat>
          <c:val>
            <c:numRef>
              <c:f>Charts!$C$175:$J$175</c:f>
              <c:numCache>
                <c:formatCode>General</c:formatCode>
                <c:ptCount val="8"/>
                <c:pt idx="6" formatCode="0.0%">
                  <c:v>7.4123989218328842E-2</c:v>
                </c:pt>
                <c:pt idx="7" formatCode="0.0%">
                  <c:v>9.3333333333333338E-2</c:v>
                </c:pt>
              </c:numCache>
            </c:numRef>
          </c:val>
          <c:smooth val="0"/>
          <c:extLst>
            <c:ext xmlns:c16="http://schemas.microsoft.com/office/drawing/2014/chart" uri="{C3380CC4-5D6E-409C-BE32-E72D297353CC}">
              <c16:uniqueId val="{00000001-DCF7-4541-807C-3F15221DC839}"/>
            </c:ext>
          </c:extLst>
        </c:ser>
        <c:dLbls>
          <c:showLegendKey val="0"/>
          <c:showVal val="0"/>
          <c:showCatName val="0"/>
          <c:showSerName val="0"/>
          <c:showPercent val="0"/>
          <c:showBubbleSize val="0"/>
        </c:dLbls>
        <c:marker val="1"/>
        <c:smooth val="0"/>
        <c:axId val="1118547328"/>
        <c:axId val="1118538208"/>
      </c:lineChart>
      <c:catAx>
        <c:axId val="1118547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118538208"/>
        <c:crosses val="autoZero"/>
        <c:auto val="1"/>
        <c:lblAlgn val="ctr"/>
        <c:lblOffset val="100"/>
        <c:noMultiLvlLbl val="0"/>
      </c:catAx>
      <c:valAx>
        <c:axId val="1118538208"/>
        <c:scaling>
          <c:orientation val="minMax"/>
          <c:min val="5.000000000000001E-2"/>
        </c:scaling>
        <c:delete val="1"/>
        <c:axPos val="l"/>
        <c:numFmt formatCode="0.0%" sourceLinked="1"/>
        <c:majorTickMark val="none"/>
        <c:minorTickMark val="none"/>
        <c:tickLblPos val="nextTo"/>
        <c:crossAx val="1118547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r>
              <a:rPr lang="en-US"/>
              <a:t>EBITDA PAPM</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title>
    <c:autoTitleDeleted val="0"/>
    <c:plotArea>
      <c:layout/>
      <c:barChart>
        <c:barDir val="col"/>
        <c:grouping val="clustered"/>
        <c:varyColors val="0"/>
        <c:ser>
          <c:idx val="0"/>
          <c:order val="0"/>
          <c:tx>
            <c:strRef>
              <c:f>Charts!$A$178</c:f>
              <c:strCache>
                <c:ptCount val="1"/>
                <c:pt idx="0">
                  <c:v>TeamLease</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Charts!$C$177:$J$177</c:f>
              <c:strCache>
                <c:ptCount val="8"/>
                <c:pt idx="0">
                  <c:v>FY18</c:v>
                </c:pt>
                <c:pt idx="1">
                  <c:v>FY19</c:v>
                </c:pt>
                <c:pt idx="2">
                  <c:v>FY20</c:v>
                </c:pt>
                <c:pt idx="3">
                  <c:v>FY21</c:v>
                </c:pt>
                <c:pt idx="4">
                  <c:v>FY22</c:v>
                </c:pt>
                <c:pt idx="5">
                  <c:v>FY23</c:v>
                </c:pt>
                <c:pt idx="6">
                  <c:v>FY24</c:v>
                </c:pt>
                <c:pt idx="7">
                  <c:v>FY25</c:v>
                </c:pt>
              </c:strCache>
            </c:strRef>
          </c:cat>
          <c:val>
            <c:numRef>
              <c:f>Charts!$C$178:$J$178</c:f>
              <c:numCache>
                <c:formatCode>0</c:formatCode>
                <c:ptCount val="8"/>
                <c:pt idx="0">
                  <c:v>4167.2454507570501</c:v>
                </c:pt>
                <c:pt idx="1">
                  <c:v>2830.3208631077482</c:v>
                </c:pt>
                <c:pt idx="2">
                  <c:v>3139.994355066327</c:v>
                </c:pt>
                <c:pt idx="3">
                  <c:v>4249.8152254249817</c:v>
                </c:pt>
                <c:pt idx="4">
                  <c:v>4734.9056034742744</c:v>
                </c:pt>
                <c:pt idx="5">
                  <c:v>4058.2918280760005</c:v>
                </c:pt>
                <c:pt idx="6">
                  <c:v>4285.1126552958522</c:v>
                </c:pt>
                <c:pt idx="7">
                  <c:v>5210.5896510228631</c:v>
                </c:pt>
              </c:numCache>
            </c:numRef>
          </c:val>
          <c:extLst>
            <c:ext xmlns:c16="http://schemas.microsoft.com/office/drawing/2014/chart" uri="{C3380CC4-5D6E-409C-BE32-E72D297353CC}">
              <c16:uniqueId val="{00000000-DD4B-4759-B4B8-257CAD536932}"/>
            </c:ext>
          </c:extLst>
        </c:ser>
        <c:ser>
          <c:idx val="1"/>
          <c:order val="1"/>
          <c:tx>
            <c:strRef>
              <c:f>Charts!$A$179</c:f>
              <c:strCache>
                <c:ptCount val="1"/>
                <c:pt idx="0">
                  <c:v>Quess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Charts!$C$177:$J$177</c:f>
              <c:strCache>
                <c:ptCount val="8"/>
                <c:pt idx="0">
                  <c:v>FY18</c:v>
                </c:pt>
                <c:pt idx="1">
                  <c:v>FY19</c:v>
                </c:pt>
                <c:pt idx="2">
                  <c:v>FY20</c:v>
                </c:pt>
                <c:pt idx="3">
                  <c:v>FY21</c:v>
                </c:pt>
                <c:pt idx="4">
                  <c:v>FY22</c:v>
                </c:pt>
                <c:pt idx="5">
                  <c:v>FY23</c:v>
                </c:pt>
                <c:pt idx="6">
                  <c:v>FY24</c:v>
                </c:pt>
                <c:pt idx="7">
                  <c:v>FY25</c:v>
                </c:pt>
              </c:strCache>
            </c:strRef>
          </c:cat>
          <c:val>
            <c:numRef>
              <c:f>Charts!$C$179:$J$179</c:f>
              <c:numCache>
                <c:formatCode>General</c:formatCode>
                <c:ptCount val="8"/>
                <c:pt idx="7">
                  <c:v>9737</c:v>
                </c:pt>
              </c:numCache>
            </c:numRef>
          </c:val>
          <c:extLst>
            <c:ext xmlns:c16="http://schemas.microsoft.com/office/drawing/2014/chart" uri="{C3380CC4-5D6E-409C-BE32-E72D297353CC}">
              <c16:uniqueId val="{00000001-DD4B-4759-B4B8-257CAD536932}"/>
            </c:ext>
          </c:extLst>
        </c:ser>
        <c:dLbls>
          <c:showLegendKey val="0"/>
          <c:showVal val="0"/>
          <c:showCatName val="0"/>
          <c:showSerName val="0"/>
          <c:showPercent val="0"/>
          <c:showBubbleSize val="0"/>
        </c:dLbls>
        <c:gapWidth val="219"/>
        <c:overlap val="-27"/>
        <c:axId val="855491696"/>
        <c:axId val="855467216"/>
      </c:barChart>
      <c:catAx>
        <c:axId val="855491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855467216"/>
        <c:crosses val="autoZero"/>
        <c:auto val="1"/>
        <c:lblAlgn val="ctr"/>
        <c:lblOffset val="100"/>
        <c:noMultiLvlLbl val="0"/>
      </c:catAx>
      <c:valAx>
        <c:axId val="855467216"/>
        <c:scaling>
          <c:orientation val="minMax"/>
        </c:scaling>
        <c:delete val="1"/>
        <c:axPos val="l"/>
        <c:numFmt formatCode="0" sourceLinked="1"/>
        <c:majorTickMark val="none"/>
        <c:minorTickMark val="none"/>
        <c:tickLblPos val="nextTo"/>
        <c:crossAx val="8554916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r>
              <a:rPr lang="en-US"/>
              <a:t>3 Year Growth</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title>
    <c:autoTitleDeleted val="0"/>
    <c:plotArea>
      <c:layout/>
      <c:barChart>
        <c:barDir val="col"/>
        <c:grouping val="clustered"/>
        <c:varyColors val="0"/>
        <c:ser>
          <c:idx val="0"/>
          <c:order val="0"/>
          <c:tx>
            <c:strRef>
              <c:f>Comparables!$B$125</c:f>
              <c:strCache>
                <c:ptCount val="1"/>
                <c:pt idx="0">
                  <c:v>Revenue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Comparables!$A$126:$A$137</c:f>
              <c:strCache>
                <c:ptCount val="12"/>
                <c:pt idx="0">
                  <c:v>Teamlease</c:v>
                </c:pt>
                <c:pt idx="1">
                  <c:v>Quess</c:v>
                </c:pt>
                <c:pt idx="2">
                  <c:v>SIS</c:v>
                </c:pt>
                <c:pt idx="3">
                  <c:v>UDS</c:v>
                </c:pt>
                <c:pt idx="4">
                  <c:v>Adecco</c:v>
                </c:pt>
                <c:pt idx="5">
                  <c:v>Manpower</c:v>
                </c:pt>
                <c:pt idx="6">
                  <c:v>Randstad</c:v>
                </c:pt>
                <c:pt idx="7">
                  <c:v>Kelly</c:v>
                </c:pt>
                <c:pt idx="8">
                  <c:v>Hay Group</c:v>
                </c:pt>
                <c:pt idx="9">
                  <c:v>Robert Half</c:v>
                </c:pt>
                <c:pt idx="10">
                  <c:v>Recruit</c:v>
                </c:pt>
                <c:pt idx="11">
                  <c:v>Korn Ferry</c:v>
                </c:pt>
              </c:strCache>
            </c:strRef>
          </c:cat>
          <c:val>
            <c:numRef>
              <c:f>Comparables!$B$126:$B$137</c:f>
              <c:numCache>
                <c:formatCode>0.0%</c:formatCode>
                <c:ptCount val="12"/>
                <c:pt idx="0">
                  <c:v>0.19852408269697697</c:v>
                </c:pt>
                <c:pt idx="1">
                  <c:v>0.16758751073944422</c:v>
                </c:pt>
                <c:pt idx="2">
                  <c:v>9.450820102772628E-2</c:v>
                </c:pt>
                <c:pt idx="3">
                  <c:v>0.22647390953797619</c:v>
                </c:pt>
                <c:pt idx="4">
                  <c:v>3.3683315974681882E-2</c:v>
                </c:pt>
                <c:pt idx="5">
                  <c:v>-4.8481921824930052E-2</c:v>
                </c:pt>
                <c:pt idx="6">
                  <c:v>-6.9900911424994883E-3</c:v>
                </c:pt>
                <c:pt idx="7">
                  <c:v>-4.0883975663714822E-2</c:v>
                </c:pt>
                <c:pt idx="8">
                  <c:v>9.3821726162497399E-3</c:v>
                </c:pt>
                <c:pt idx="9">
                  <c:v>-3.5588916724355268E-2</c:v>
                </c:pt>
                <c:pt idx="10">
                  <c:v>1.8579318996099214E-3</c:v>
                </c:pt>
                <c:pt idx="11">
                  <c:v>1.4618252305513391E-2</c:v>
                </c:pt>
              </c:numCache>
            </c:numRef>
          </c:val>
          <c:extLst>
            <c:ext xmlns:c16="http://schemas.microsoft.com/office/drawing/2014/chart" uri="{C3380CC4-5D6E-409C-BE32-E72D297353CC}">
              <c16:uniqueId val="{00000000-2E3F-4407-87FE-E323ED09C78E}"/>
            </c:ext>
          </c:extLst>
        </c:ser>
        <c:ser>
          <c:idx val="1"/>
          <c:order val="1"/>
          <c:tx>
            <c:strRef>
              <c:f>Comparables!$C$125</c:f>
              <c:strCache>
                <c:ptCount val="1"/>
                <c:pt idx="0">
                  <c:v>EBITDA</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Comparables!$A$126:$A$137</c:f>
              <c:strCache>
                <c:ptCount val="12"/>
                <c:pt idx="0">
                  <c:v>Teamlease</c:v>
                </c:pt>
                <c:pt idx="1">
                  <c:v>Quess</c:v>
                </c:pt>
                <c:pt idx="2">
                  <c:v>SIS</c:v>
                </c:pt>
                <c:pt idx="3">
                  <c:v>UDS</c:v>
                </c:pt>
                <c:pt idx="4">
                  <c:v>Adecco</c:v>
                </c:pt>
                <c:pt idx="5">
                  <c:v>Manpower</c:v>
                </c:pt>
                <c:pt idx="6">
                  <c:v>Randstad</c:v>
                </c:pt>
                <c:pt idx="7">
                  <c:v>Kelly</c:v>
                </c:pt>
                <c:pt idx="8">
                  <c:v>Hay Group</c:v>
                </c:pt>
                <c:pt idx="9">
                  <c:v>Robert Half</c:v>
                </c:pt>
                <c:pt idx="10">
                  <c:v>Recruit</c:v>
                </c:pt>
                <c:pt idx="11">
                  <c:v>Korn Ferry</c:v>
                </c:pt>
              </c:strCache>
            </c:strRef>
          </c:cat>
          <c:val>
            <c:numRef>
              <c:f>Comparables!$C$126:$C$137</c:f>
              <c:numCache>
                <c:formatCode>0.0%</c:formatCode>
                <c:ptCount val="12"/>
                <c:pt idx="0">
                  <c:v>3.3026475108552944E-3</c:v>
                </c:pt>
                <c:pt idx="1">
                  <c:v>-2.9527644008930376E-2</c:v>
                </c:pt>
                <c:pt idx="2">
                  <c:v>-0.15732073631875643</c:v>
                </c:pt>
                <c:pt idx="3">
                  <c:v>0.28340322602113832</c:v>
                </c:pt>
                <c:pt idx="4">
                  <c:v>-2.3037472110330581E-2</c:v>
                </c:pt>
                <c:pt idx="5">
                  <c:v>-0.14297204646470585</c:v>
                </c:pt>
                <c:pt idx="6">
                  <c:v>-0.18026185009916973</c:v>
                </c:pt>
                <c:pt idx="7">
                  <c:v>0.10275327297922465</c:v>
                </c:pt>
                <c:pt idx="8">
                  <c:v>-0.39334103705537415</c:v>
                </c:pt>
                <c:pt idx="9">
                  <c:v>-0.26260069857383861</c:v>
                </c:pt>
                <c:pt idx="10">
                  <c:v>9.6752080148299058E-3</c:v>
                </c:pt>
                <c:pt idx="11">
                  <c:v>-5.1235833239665962E-2</c:v>
                </c:pt>
              </c:numCache>
            </c:numRef>
          </c:val>
          <c:extLst>
            <c:ext xmlns:c16="http://schemas.microsoft.com/office/drawing/2014/chart" uri="{C3380CC4-5D6E-409C-BE32-E72D297353CC}">
              <c16:uniqueId val="{00000001-2E3F-4407-87FE-E323ED09C78E}"/>
            </c:ext>
          </c:extLst>
        </c:ser>
        <c:dLbls>
          <c:showLegendKey val="0"/>
          <c:showVal val="0"/>
          <c:showCatName val="0"/>
          <c:showSerName val="0"/>
          <c:showPercent val="0"/>
          <c:showBubbleSize val="0"/>
        </c:dLbls>
        <c:gapWidth val="219"/>
        <c:overlap val="-27"/>
        <c:axId val="1187429248"/>
        <c:axId val="1187430208"/>
      </c:barChart>
      <c:catAx>
        <c:axId val="118742924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187430208"/>
        <c:crosses val="autoZero"/>
        <c:auto val="1"/>
        <c:lblAlgn val="ctr"/>
        <c:lblOffset val="100"/>
        <c:noMultiLvlLbl val="0"/>
      </c:catAx>
      <c:valAx>
        <c:axId val="1187430208"/>
        <c:scaling>
          <c:orientation val="minMax"/>
          <c:min val="-0.2"/>
        </c:scaling>
        <c:delete val="1"/>
        <c:axPos val="l"/>
        <c:numFmt formatCode="0.0%" sourceLinked="1"/>
        <c:majorTickMark val="out"/>
        <c:minorTickMark val="none"/>
        <c:tickLblPos val="nextTo"/>
        <c:crossAx val="11874292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r>
              <a:rPr lang="en-US"/>
              <a:t>EBITDA Margin</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title>
    <c:autoTitleDeleted val="0"/>
    <c:plotArea>
      <c:layout/>
      <c:barChart>
        <c:barDir val="col"/>
        <c:grouping val="clustered"/>
        <c:varyColors val="0"/>
        <c:ser>
          <c:idx val="0"/>
          <c:order val="0"/>
          <c:tx>
            <c:strRef>
              <c:f>Comparables!$H$82</c:f>
              <c:strCache>
                <c:ptCount val="1"/>
                <c:pt idx="0">
                  <c:v>FY21/CY20</c:v>
                </c:pt>
              </c:strCache>
            </c:strRef>
          </c:tx>
          <c:spPr>
            <a:solidFill>
              <a:schemeClr val="accent1"/>
            </a:solidFill>
            <a:ln>
              <a:noFill/>
            </a:ln>
            <a:effectLst/>
          </c:spPr>
          <c:invertIfNegative val="0"/>
          <c:cat>
            <c:strRef>
              <c:f>Comparables!$A$83:$A$94</c:f>
              <c:strCache>
                <c:ptCount val="12"/>
                <c:pt idx="0">
                  <c:v>Teamlease</c:v>
                </c:pt>
                <c:pt idx="1">
                  <c:v>Quess Corp</c:v>
                </c:pt>
                <c:pt idx="2">
                  <c:v>SIS</c:v>
                </c:pt>
                <c:pt idx="3">
                  <c:v>UDS</c:v>
                </c:pt>
                <c:pt idx="4">
                  <c:v>Adecco</c:v>
                </c:pt>
                <c:pt idx="5">
                  <c:v>Manpower</c:v>
                </c:pt>
                <c:pt idx="6">
                  <c:v>Randstad</c:v>
                </c:pt>
                <c:pt idx="7">
                  <c:v>Kelly Services</c:v>
                </c:pt>
                <c:pt idx="8">
                  <c:v>Hay Group</c:v>
                </c:pt>
                <c:pt idx="9">
                  <c:v>Robert Half</c:v>
                </c:pt>
                <c:pt idx="10">
                  <c:v>Recruit Holdings</c:v>
                </c:pt>
                <c:pt idx="11">
                  <c:v>Korn Ferry</c:v>
                </c:pt>
              </c:strCache>
            </c:strRef>
          </c:cat>
          <c:val>
            <c:numRef>
              <c:f>Comparables!$H$83:$H$94</c:f>
              <c:numCache>
                <c:formatCode>General</c:formatCode>
                <c:ptCount val="12"/>
                <c:pt idx="0" formatCode="0.0%">
                  <c:v>1.4830183785098377E-2</c:v>
                </c:pt>
                <c:pt idx="2" formatCode="0.0%">
                  <c:v>5.7083378985427854E-2</c:v>
                </c:pt>
                <c:pt idx="3" formatCode="0.0%">
                  <c:v>6.0330578512396697E-2</c:v>
                </c:pt>
                <c:pt idx="4" formatCode="0.0%">
                  <c:v>4.9639588978068604E-2</c:v>
                </c:pt>
                <c:pt idx="5" formatCode="0.0%">
                  <c:v>1.4849175045830788E-2</c:v>
                </c:pt>
                <c:pt idx="6" formatCode="0.0%">
                  <c:v>3.1325417511342796E-2</c:v>
                </c:pt>
                <c:pt idx="7" formatCode="0.0%">
                  <c:v>1.308680248007086E-2</c:v>
                </c:pt>
                <c:pt idx="8" formatCode="0.0%">
                  <c:v>2.0660718079456131E-2</c:v>
                </c:pt>
                <c:pt idx="9" formatCode="0.0%">
                  <c:v>8.3626932863574088E-2</c:v>
                </c:pt>
                <c:pt idx="10" formatCode="0.0%">
                  <c:v>0.128864251492711</c:v>
                </c:pt>
                <c:pt idx="11" formatCode="0.0%">
                  <c:v>0.1400167917070067</c:v>
                </c:pt>
              </c:numCache>
            </c:numRef>
          </c:val>
          <c:extLst>
            <c:ext xmlns:c16="http://schemas.microsoft.com/office/drawing/2014/chart" uri="{C3380CC4-5D6E-409C-BE32-E72D297353CC}">
              <c16:uniqueId val="{00000000-9899-4FB3-9F91-2E19A571EC9B}"/>
            </c:ext>
          </c:extLst>
        </c:ser>
        <c:ser>
          <c:idx val="1"/>
          <c:order val="1"/>
          <c:tx>
            <c:strRef>
              <c:f>Comparables!$I$82</c:f>
              <c:strCache>
                <c:ptCount val="1"/>
                <c:pt idx="0">
                  <c:v>FY22/CY21</c:v>
                </c:pt>
              </c:strCache>
            </c:strRef>
          </c:tx>
          <c:spPr>
            <a:solidFill>
              <a:schemeClr val="accent2"/>
            </a:solidFill>
            <a:ln>
              <a:noFill/>
            </a:ln>
            <a:effectLst/>
          </c:spPr>
          <c:invertIfNegative val="0"/>
          <c:cat>
            <c:strRef>
              <c:f>Comparables!$A$83:$A$94</c:f>
              <c:strCache>
                <c:ptCount val="12"/>
                <c:pt idx="0">
                  <c:v>Teamlease</c:v>
                </c:pt>
                <c:pt idx="1">
                  <c:v>Quess Corp</c:v>
                </c:pt>
                <c:pt idx="2">
                  <c:v>SIS</c:v>
                </c:pt>
                <c:pt idx="3">
                  <c:v>UDS</c:v>
                </c:pt>
                <c:pt idx="4">
                  <c:v>Adecco</c:v>
                </c:pt>
                <c:pt idx="5">
                  <c:v>Manpower</c:v>
                </c:pt>
                <c:pt idx="6">
                  <c:v>Randstad</c:v>
                </c:pt>
                <c:pt idx="7">
                  <c:v>Kelly Services</c:v>
                </c:pt>
                <c:pt idx="8">
                  <c:v>Hay Group</c:v>
                </c:pt>
                <c:pt idx="9">
                  <c:v>Robert Half</c:v>
                </c:pt>
                <c:pt idx="10">
                  <c:v>Recruit Holdings</c:v>
                </c:pt>
                <c:pt idx="11">
                  <c:v>Korn Ferry</c:v>
                </c:pt>
              </c:strCache>
            </c:strRef>
          </c:cat>
          <c:val>
            <c:numRef>
              <c:f>Comparables!$I$83:$I$94</c:f>
              <c:numCache>
                <c:formatCode>General</c:formatCode>
                <c:ptCount val="12"/>
                <c:pt idx="0" formatCode="0.0%">
                  <c:v>2.1101008143262469E-2</c:v>
                </c:pt>
                <c:pt idx="2" formatCode="0.0%">
                  <c:v>4.9507903370116312E-2</c:v>
                </c:pt>
                <c:pt idx="3" formatCode="0.0%">
                  <c:v>5.3270397842211735E-2</c:v>
                </c:pt>
                <c:pt idx="4" formatCode="0.0%">
                  <c:v>3.6755931070695497E-2</c:v>
                </c:pt>
                <c:pt idx="5" formatCode="0.0%">
                  <c:v>3.322170967555152E-2</c:v>
                </c:pt>
                <c:pt idx="6" formatCode="0.0%">
                  <c:v>4.5910290237467018E-2</c:v>
                </c:pt>
                <c:pt idx="7" formatCode="0.0%">
                  <c:v>1.6783102837240566E-2</c:v>
                </c:pt>
                <c:pt idx="8" formatCode="0.0%">
                  <c:v>3.5347326564373421E-2</c:v>
                </c:pt>
                <c:pt idx="9" formatCode="0.0%">
                  <c:v>0.12767718794746188</c:v>
                </c:pt>
                <c:pt idx="10" formatCode="0.0%">
                  <c:v>0.17767998460478115</c:v>
                </c:pt>
                <c:pt idx="11" formatCode="0.0%">
                  <c:v>0.19736102941037395</c:v>
                </c:pt>
              </c:numCache>
            </c:numRef>
          </c:val>
          <c:extLst>
            <c:ext xmlns:c16="http://schemas.microsoft.com/office/drawing/2014/chart" uri="{C3380CC4-5D6E-409C-BE32-E72D297353CC}">
              <c16:uniqueId val="{00000001-9899-4FB3-9F91-2E19A571EC9B}"/>
            </c:ext>
          </c:extLst>
        </c:ser>
        <c:ser>
          <c:idx val="2"/>
          <c:order val="2"/>
          <c:tx>
            <c:strRef>
              <c:f>Comparables!$J$82</c:f>
              <c:strCache>
                <c:ptCount val="1"/>
                <c:pt idx="0">
                  <c:v>FY23/CY22</c:v>
                </c:pt>
              </c:strCache>
            </c:strRef>
          </c:tx>
          <c:spPr>
            <a:solidFill>
              <a:schemeClr val="accent3"/>
            </a:solidFill>
            <a:ln>
              <a:noFill/>
            </a:ln>
            <a:effectLst/>
          </c:spPr>
          <c:invertIfNegative val="0"/>
          <c:cat>
            <c:strRef>
              <c:f>Comparables!$A$83:$A$94</c:f>
              <c:strCache>
                <c:ptCount val="12"/>
                <c:pt idx="0">
                  <c:v>Teamlease</c:v>
                </c:pt>
                <c:pt idx="1">
                  <c:v>Quess Corp</c:v>
                </c:pt>
                <c:pt idx="2">
                  <c:v>SIS</c:v>
                </c:pt>
                <c:pt idx="3">
                  <c:v>UDS</c:v>
                </c:pt>
                <c:pt idx="4">
                  <c:v>Adecco</c:v>
                </c:pt>
                <c:pt idx="5">
                  <c:v>Manpower</c:v>
                </c:pt>
                <c:pt idx="6">
                  <c:v>Randstad</c:v>
                </c:pt>
                <c:pt idx="7">
                  <c:v>Kelly Services</c:v>
                </c:pt>
                <c:pt idx="8">
                  <c:v>Hay Group</c:v>
                </c:pt>
                <c:pt idx="9">
                  <c:v>Robert Half</c:v>
                </c:pt>
                <c:pt idx="10">
                  <c:v>Recruit Holdings</c:v>
                </c:pt>
                <c:pt idx="11">
                  <c:v>Korn Ferry</c:v>
                </c:pt>
              </c:strCache>
            </c:strRef>
          </c:cat>
          <c:val>
            <c:numRef>
              <c:f>Comparables!$J$83:$J$94</c:f>
              <c:numCache>
                <c:formatCode>General</c:formatCode>
                <c:ptCount val="12"/>
                <c:pt idx="0" formatCode="0.0%">
                  <c:v>1.5254129606099134E-2</c:v>
                </c:pt>
                <c:pt idx="2" formatCode="0.0%">
                  <c:v>4.3363299841353779E-2</c:v>
                </c:pt>
                <c:pt idx="3" formatCode="0.0%">
                  <c:v>4.4306812767984753E-2</c:v>
                </c:pt>
                <c:pt idx="4" formatCode="0.0%">
                  <c:v>3.5575296108291035E-2</c:v>
                </c:pt>
                <c:pt idx="5" formatCode="0.0%">
                  <c:v>3.6111461354179801E-2</c:v>
                </c:pt>
                <c:pt idx="6" formatCode="0.0%">
                  <c:v>4.4798316889146837E-2</c:v>
                </c:pt>
                <c:pt idx="7" formatCode="0.0%">
                  <c:v>2.0824102791315909E-2</c:v>
                </c:pt>
                <c:pt idx="8" formatCode="0.0%">
                  <c:v>2.8866060949718459E-2</c:v>
                </c:pt>
                <c:pt idx="9" formatCode="0.0%">
                  <c:v>0.14548982321706316</c:v>
                </c:pt>
                <c:pt idx="10" formatCode="0.0%">
                  <c:v>0.14426131900642286</c:v>
                </c:pt>
                <c:pt idx="11" formatCode="0.0%">
                  <c:v>0.13615863478215931</c:v>
                </c:pt>
              </c:numCache>
            </c:numRef>
          </c:val>
          <c:extLst>
            <c:ext xmlns:c16="http://schemas.microsoft.com/office/drawing/2014/chart" uri="{C3380CC4-5D6E-409C-BE32-E72D297353CC}">
              <c16:uniqueId val="{00000002-9899-4FB3-9F91-2E19A571EC9B}"/>
            </c:ext>
          </c:extLst>
        </c:ser>
        <c:ser>
          <c:idx val="3"/>
          <c:order val="3"/>
          <c:tx>
            <c:strRef>
              <c:f>Comparables!$K$82</c:f>
              <c:strCache>
                <c:ptCount val="1"/>
                <c:pt idx="0">
                  <c:v>FY24/CY23</c:v>
                </c:pt>
              </c:strCache>
            </c:strRef>
          </c:tx>
          <c:spPr>
            <a:solidFill>
              <a:schemeClr val="accent4"/>
            </a:solidFill>
            <a:ln>
              <a:noFill/>
            </a:ln>
            <a:effectLst/>
          </c:spPr>
          <c:invertIfNegative val="0"/>
          <c:cat>
            <c:strRef>
              <c:f>Comparables!$A$83:$A$94</c:f>
              <c:strCache>
                <c:ptCount val="12"/>
                <c:pt idx="0">
                  <c:v>Teamlease</c:v>
                </c:pt>
                <c:pt idx="1">
                  <c:v>Quess Corp</c:v>
                </c:pt>
                <c:pt idx="2">
                  <c:v>SIS</c:v>
                </c:pt>
                <c:pt idx="3">
                  <c:v>UDS</c:v>
                </c:pt>
                <c:pt idx="4">
                  <c:v>Adecco</c:v>
                </c:pt>
                <c:pt idx="5">
                  <c:v>Manpower</c:v>
                </c:pt>
                <c:pt idx="6">
                  <c:v>Randstad</c:v>
                </c:pt>
                <c:pt idx="7">
                  <c:v>Kelly Services</c:v>
                </c:pt>
                <c:pt idx="8">
                  <c:v>Hay Group</c:v>
                </c:pt>
                <c:pt idx="9">
                  <c:v>Robert Half</c:v>
                </c:pt>
                <c:pt idx="10">
                  <c:v>Recruit Holdings</c:v>
                </c:pt>
                <c:pt idx="11">
                  <c:v>Korn Ferry</c:v>
                </c:pt>
              </c:strCache>
            </c:strRef>
          </c:cat>
          <c:val>
            <c:numRef>
              <c:f>Comparables!$K$83:$K$94</c:f>
              <c:numCache>
                <c:formatCode>0.0%</c:formatCode>
                <c:ptCount val="12"/>
                <c:pt idx="0">
                  <c:v>1.3828202022629488E-2</c:v>
                </c:pt>
                <c:pt idx="1">
                  <c:v>1.7109163928441036E-2</c:v>
                </c:pt>
                <c:pt idx="2">
                  <c:v>4.2329336921947638E-2</c:v>
                </c:pt>
                <c:pt idx="3">
                  <c:v>5.4828150572831427E-2</c:v>
                </c:pt>
                <c:pt idx="4">
                  <c:v>3.1723504612430606E-2</c:v>
                </c:pt>
                <c:pt idx="5">
                  <c:v>2.8232308546353328E-2</c:v>
                </c:pt>
                <c:pt idx="6">
                  <c:v>3.8346574372689374E-2</c:v>
                </c:pt>
                <c:pt idx="7">
                  <c:v>2.0514093099241064E-2</c:v>
                </c:pt>
                <c:pt idx="8">
                  <c:v>1.2533997208271573E-2</c:v>
                </c:pt>
                <c:pt idx="9">
                  <c:v>8.8158858240032847E-2</c:v>
                </c:pt>
                <c:pt idx="10">
                  <c:v>0.16817854603527593</c:v>
                </c:pt>
                <c:pt idx="11">
                  <c:v>0.11503324086345759</c:v>
                </c:pt>
              </c:numCache>
            </c:numRef>
          </c:val>
          <c:extLst>
            <c:ext xmlns:c16="http://schemas.microsoft.com/office/drawing/2014/chart" uri="{C3380CC4-5D6E-409C-BE32-E72D297353CC}">
              <c16:uniqueId val="{00000003-9899-4FB3-9F91-2E19A571EC9B}"/>
            </c:ext>
          </c:extLst>
        </c:ser>
        <c:ser>
          <c:idx val="4"/>
          <c:order val="4"/>
          <c:tx>
            <c:strRef>
              <c:f>Comparables!$L$82</c:f>
              <c:strCache>
                <c:ptCount val="1"/>
                <c:pt idx="0">
                  <c:v>FY25/CY24</c:v>
                </c:pt>
              </c:strCache>
            </c:strRef>
          </c:tx>
          <c:spPr>
            <a:solidFill>
              <a:schemeClr val="accent5"/>
            </a:solidFill>
            <a:ln>
              <a:noFill/>
            </a:ln>
            <a:effectLst/>
          </c:spPr>
          <c:invertIfNegative val="0"/>
          <c:cat>
            <c:strRef>
              <c:f>Comparables!$A$83:$A$94</c:f>
              <c:strCache>
                <c:ptCount val="12"/>
                <c:pt idx="0">
                  <c:v>Teamlease</c:v>
                </c:pt>
                <c:pt idx="1">
                  <c:v>Quess Corp</c:v>
                </c:pt>
                <c:pt idx="2">
                  <c:v>SIS</c:v>
                </c:pt>
                <c:pt idx="3">
                  <c:v>UDS</c:v>
                </c:pt>
                <c:pt idx="4">
                  <c:v>Adecco</c:v>
                </c:pt>
                <c:pt idx="5">
                  <c:v>Manpower</c:v>
                </c:pt>
                <c:pt idx="6">
                  <c:v>Randstad</c:v>
                </c:pt>
                <c:pt idx="7">
                  <c:v>Kelly Services</c:v>
                </c:pt>
                <c:pt idx="8">
                  <c:v>Hay Group</c:v>
                </c:pt>
                <c:pt idx="9">
                  <c:v>Robert Half</c:v>
                </c:pt>
                <c:pt idx="10">
                  <c:v>Recruit Holdings</c:v>
                </c:pt>
                <c:pt idx="11">
                  <c:v>Korn Ferry</c:v>
                </c:pt>
              </c:strCache>
            </c:strRef>
          </c:cat>
          <c:val>
            <c:numRef>
              <c:f>Comparables!$L$83:$L$94</c:f>
              <c:numCache>
                <c:formatCode>0.0%</c:formatCode>
                <c:ptCount val="12"/>
                <c:pt idx="0">
                  <c:v>1.2378236748904401E-2</c:v>
                </c:pt>
                <c:pt idx="1">
                  <c:v>1.7526558428542793E-2</c:v>
                </c:pt>
                <c:pt idx="2">
                  <c:v>2.2594586397755707E-2</c:v>
                </c:pt>
                <c:pt idx="3">
                  <c:v>6.1038011695906433E-2</c:v>
                </c:pt>
                <c:pt idx="4">
                  <c:v>3.1031204079868615E-2</c:v>
                </c:pt>
                <c:pt idx="5">
                  <c:v>2.427480830518822E-2</c:v>
                </c:pt>
                <c:pt idx="6">
                  <c:v>2.5827045850261174E-2</c:v>
                </c:pt>
                <c:pt idx="7">
                  <c:v>2.5509026270834293E-2</c:v>
                </c:pt>
                <c:pt idx="8">
                  <c:v>7.6740307846696471E-3</c:v>
                </c:pt>
                <c:pt idx="9">
                  <c:v>5.7073551240312652E-2</c:v>
                </c:pt>
                <c:pt idx="10">
                  <c:v>0.18187171527954585</c:v>
                </c:pt>
                <c:pt idx="11">
                  <c:v>0.16137201086818739</c:v>
                </c:pt>
              </c:numCache>
            </c:numRef>
          </c:val>
          <c:extLst>
            <c:ext xmlns:c16="http://schemas.microsoft.com/office/drawing/2014/chart" uri="{C3380CC4-5D6E-409C-BE32-E72D297353CC}">
              <c16:uniqueId val="{00000004-9899-4FB3-9F91-2E19A571EC9B}"/>
            </c:ext>
          </c:extLst>
        </c:ser>
        <c:dLbls>
          <c:showLegendKey val="0"/>
          <c:showVal val="0"/>
          <c:showCatName val="0"/>
          <c:showSerName val="0"/>
          <c:showPercent val="0"/>
          <c:showBubbleSize val="0"/>
        </c:dLbls>
        <c:gapWidth val="219"/>
        <c:overlap val="-27"/>
        <c:axId val="953498687"/>
        <c:axId val="953488127"/>
      </c:barChart>
      <c:catAx>
        <c:axId val="9534986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953488127"/>
        <c:crosses val="autoZero"/>
        <c:auto val="1"/>
        <c:lblAlgn val="ctr"/>
        <c:lblOffset val="100"/>
        <c:noMultiLvlLbl val="0"/>
      </c:catAx>
      <c:valAx>
        <c:axId val="953488127"/>
        <c:scaling>
          <c:orientation val="minMax"/>
          <c:max val="0.2"/>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9534986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title>
    <c:autoTitleDeleted val="0"/>
    <c:plotArea>
      <c:layout/>
      <c:barChart>
        <c:barDir val="col"/>
        <c:grouping val="clustered"/>
        <c:varyColors val="0"/>
        <c:ser>
          <c:idx val="0"/>
          <c:order val="0"/>
          <c:tx>
            <c:strRef>
              <c:f>Comparables!$B$154</c:f>
              <c:strCache>
                <c:ptCount val="1"/>
                <c:pt idx="0">
                  <c:v>3 Year Avg RoE</c:v>
                </c:pt>
              </c:strCache>
            </c:strRef>
          </c:tx>
          <c:spPr>
            <a:solidFill>
              <a:schemeClr val="accent1"/>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1-16B1-4A8A-8A09-CAE8B703115E}"/>
              </c:ext>
            </c:extLst>
          </c:dPt>
          <c:dPt>
            <c:idx val="1"/>
            <c:invertIfNegative val="0"/>
            <c:bubble3D val="0"/>
            <c:spPr>
              <a:solidFill>
                <a:srgbClr val="FF0000"/>
              </a:solidFill>
              <a:ln>
                <a:noFill/>
              </a:ln>
              <a:effectLst/>
            </c:spPr>
            <c:extLst>
              <c:ext xmlns:c16="http://schemas.microsoft.com/office/drawing/2014/chart" uri="{C3380CC4-5D6E-409C-BE32-E72D297353CC}">
                <c16:uniqueId val="{00000003-16B1-4A8A-8A09-CAE8B703115E}"/>
              </c:ext>
            </c:extLst>
          </c:dPt>
          <c:dPt>
            <c:idx val="2"/>
            <c:invertIfNegative val="0"/>
            <c:bubble3D val="0"/>
            <c:spPr>
              <a:solidFill>
                <a:srgbClr val="FF0000"/>
              </a:solidFill>
              <a:ln>
                <a:noFill/>
              </a:ln>
              <a:effectLst/>
            </c:spPr>
            <c:extLst>
              <c:ext xmlns:c16="http://schemas.microsoft.com/office/drawing/2014/chart" uri="{C3380CC4-5D6E-409C-BE32-E72D297353CC}">
                <c16:uniqueId val="{00000005-16B1-4A8A-8A09-CAE8B703115E}"/>
              </c:ext>
            </c:extLst>
          </c:dPt>
          <c:dPt>
            <c:idx val="3"/>
            <c:invertIfNegative val="0"/>
            <c:bubble3D val="0"/>
            <c:spPr>
              <a:solidFill>
                <a:srgbClr val="FF0000"/>
              </a:solidFill>
              <a:ln>
                <a:noFill/>
              </a:ln>
              <a:effectLst/>
            </c:spPr>
            <c:extLst>
              <c:ext xmlns:c16="http://schemas.microsoft.com/office/drawing/2014/chart" uri="{C3380CC4-5D6E-409C-BE32-E72D297353CC}">
                <c16:uniqueId val="{00000007-16B1-4A8A-8A09-CAE8B703115E}"/>
              </c:ext>
            </c:extLst>
          </c:dPt>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Comparables!$A$155:$A$166</c:f>
              <c:strCache>
                <c:ptCount val="12"/>
                <c:pt idx="0">
                  <c:v>Teamlease</c:v>
                </c:pt>
                <c:pt idx="1">
                  <c:v>Quess</c:v>
                </c:pt>
                <c:pt idx="2">
                  <c:v>SIS</c:v>
                </c:pt>
                <c:pt idx="3">
                  <c:v>UDS</c:v>
                </c:pt>
                <c:pt idx="4">
                  <c:v>Adecco</c:v>
                </c:pt>
                <c:pt idx="5">
                  <c:v>Manpower</c:v>
                </c:pt>
                <c:pt idx="6">
                  <c:v>Randstad</c:v>
                </c:pt>
                <c:pt idx="7">
                  <c:v>Kelly</c:v>
                </c:pt>
                <c:pt idx="8">
                  <c:v>Hay Group</c:v>
                </c:pt>
                <c:pt idx="9">
                  <c:v>Robert Half</c:v>
                </c:pt>
                <c:pt idx="10">
                  <c:v>Recruit</c:v>
                </c:pt>
                <c:pt idx="11">
                  <c:v>Korn Ferry</c:v>
                </c:pt>
              </c:strCache>
            </c:strRef>
          </c:cat>
          <c:val>
            <c:numRef>
              <c:f>Comparables!$B$155:$B$166</c:f>
              <c:numCache>
                <c:formatCode>0.0%</c:formatCode>
                <c:ptCount val="12"/>
                <c:pt idx="0">
                  <c:v>0.1386598767026064</c:v>
                </c:pt>
                <c:pt idx="1">
                  <c:v>0.12639272811100896</c:v>
                </c:pt>
                <c:pt idx="2">
                  <c:v>8.1899999999999987E-2</c:v>
                </c:pt>
                <c:pt idx="3">
                  <c:v>0.11343333333333333</c:v>
                </c:pt>
                <c:pt idx="4">
                  <c:v>8.6872999999999992E-2</c:v>
                </c:pt>
                <c:pt idx="5">
                  <c:v>8.5071333333333332E-2</c:v>
                </c:pt>
                <c:pt idx="6">
                  <c:v>0.11395899999999999</c:v>
                </c:pt>
                <c:pt idx="7">
                  <c:v>-6.7556666666666668E-3</c:v>
                </c:pt>
                <c:pt idx="8">
                  <c:v>5.1543666666666675E-2</c:v>
                </c:pt>
                <c:pt idx="9">
                  <c:v>0.29207166666666667</c:v>
                </c:pt>
                <c:pt idx="10">
                  <c:v>0.20038933333333331</c:v>
                </c:pt>
                <c:pt idx="11">
                  <c:v>0.12466666666666666</c:v>
                </c:pt>
              </c:numCache>
            </c:numRef>
          </c:val>
          <c:extLst>
            <c:ext xmlns:c16="http://schemas.microsoft.com/office/drawing/2014/chart" uri="{C3380CC4-5D6E-409C-BE32-E72D297353CC}">
              <c16:uniqueId val="{00000008-16B1-4A8A-8A09-CAE8B703115E}"/>
            </c:ext>
          </c:extLst>
        </c:ser>
        <c:dLbls>
          <c:showLegendKey val="0"/>
          <c:showVal val="0"/>
          <c:showCatName val="0"/>
          <c:showSerName val="0"/>
          <c:showPercent val="0"/>
          <c:showBubbleSize val="0"/>
        </c:dLbls>
        <c:gapWidth val="219"/>
        <c:overlap val="-27"/>
        <c:axId val="731756256"/>
        <c:axId val="731752416"/>
      </c:barChart>
      <c:catAx>
        <c:axId val="73175625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731752416"/>
        <c:crosses val="autoZero"/>
        <c:auto val="1"/>
        <c:lblAlgn val="ctr"/>
        <c:lblOffset val="100"/>
        <c:noMultiLvlLbl val="0"/>
      </c:catAx>
      <c:valAx>
        <c:axId val="731752416"/>
        <c:scaling>
          <c:orientation val="minMax"/>
          <c:max val="0.30000000000000004"/>
        </c:scaling>
        <c:delete val="1"/>
        <c:axPos val="l"/>
        <c:numFmt formatCode="0.0%" sourceLinked="1"/>
        <c:majorTickMark val="out"/>
        <c:minorTickMark val="none"/>
        <c:tickLblPos val="nextTo"/>
        <c:crossAx val="73175625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title>
    <c:autoTitleDeleted val="0"/>
    <c:plotArea>
      <c:layout/>
      <c:barChart>
        <c:barDir val="col"/>
        <c:grouping val="clustered"/>
        <c:varyColors val="0"/>
        <c:ser>
          <c:idx val="0"/>
          <c:order val="0"/>
          <c:tx>
            <c:strRef>
              <c:f>Comparables!$B$140</c:f>
              <c:strCache>
                <c:ptCount val="1"/>
                <c:pt idx="0">
                  <c:v>3 Year Avg RoIC</c:v>
                </c:pt>
              </c:strCache>
            </c:strRef>
          </c:tx>
          <c:spPr>
            <a:solidFill>
              <a:schemeClr val="accent1"/>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0-454B-482D-A0E1-0BE3C0A9969D}"/>
              </c:ext>
            </c:extLst>
          </c:dPt>
          <c:dPt>
            <c:idx val="1"/>
            <c:invertIfNegative val="0"/>
            <c:bubble3D val="0"/>
            <c:spPr>
              <a:solidFill>
                <a:srgbClr val="FF0000"/>
              </a:solidFill>
              <a:ln>
                <a:noFill/>
              </a:ln>
              <a:effectLst/>
            </c:spPr>
            <c:extLst>
              <c:ext xmlns:c16="http://schemas.microsoft.com/office/drawing/2014/chart" uri="{C3380CC4-5D6E-409C-BE32-E72D297353CC}">
                <c16:uniqueId val="{00000001-454B-482D-A0E1-0BE3C0A9969D}"/>
              </c:ext>
            </c:extLst>
          </c:dPt>
          <c:dPt>
            <c:idx val="2"/>
            <c:invertIfNegative val="0"/>
            <c:bubble3D val="0"/>
            <c:spPr>
              <a:solidFill>
                <a:srgbClr val="FF0000"/>
              </a:solidFill>
              <a:ln>
                <a:noFill/>
              </a:ln>
              <a:effectLst/>
            </c:spPr>
            <c:extLst>
              <c:ext xmlns:c16="http://schemas.microsoft.com/office/drawing/2014/chart" uri="{C3380CC4-5D6E-409C-BE32-E72D297353CC}">
                <c16:uniqueId val="{00000002-454B-482D-A0E1-0BE3C0A9969D}"/>
              </c:ext>
            </c:extLst>
          </c:dPt>
          <c:dPt>
            <c:idx val="3"/>
            <c:invertIfNegative val="0"/>
            <c:bubble3D val="0"/>
            <c:spPr>
              <a:solidFill>
                <a:srgbClr val="FF0000"/>
              </a:solidFill>
              <a:ln>
                <a:noFill/>
              </a:ln>
              <a:effectLst/>
            </c:spPr>
            <c:extLst>
              <c:ext xmlns:c16="http://schemas.microsoft.com/office/drawing/2014/chart" uri="{C3380CC4-5D6E-409C-BE32-E72D297353CC}">
                <c16:uniqueId val="{00000003-454B-482D-A0E1-0BE3C0A9969D}"/>
              </c:ext>
            </c:extLst>
          </c:dPt>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Comparables!$A$141:$A$152</c:f>
              <c:strCache>
                <c:ptCount val="12"/>
                <c:pt idx="0">
                  <c:v>Teamlease</c:v>
                </c:pt>
                <c:pt idx="1">
                  <c:v>Quess</c:v>
                </c:pt>
                <c:pt idx="2">
                  <c:v>SIS</c:v>
                </c:pt>
                <c:pt idx="3">
                  <c:v>UDS</c:v>
                </c:pt>
                <c:pt idx="4">
                  <c:v>Adecco</c:v>
                </c:pt>
                <c:pt idx="5">
                  <c:v>Manpower</c:v>
                </c:pt>
                <c:pt idx="6">
                  <c:v>Randstad</c:v>
                </c:pt>
                <c:pt idx="7">
                  <c:v>Kelly</c:v>
                </c:pt>
                <c:pt idx="8">
                  <c:v>Hay Group</c:v>
                </c:pt>
                <c:pt idx="9">
                  <c:v>Robert Half</c:v>
                </c:pt>
                <c:pt idx="10">
                  <c:v>Recruit</c:v>
                </c:pt>
                <c:pt idx="11">
                  <c:v>Korn Ferry</c:v>
                </c:pt>
              </c:strCache>
            </c:strRef>
          </c:cat>
          <c:val>
            <c:numRef>
              <c:f>Comparables!$B$141:$B$152</c:f>
              <c:numCache>
                <c:formatCode>0.0%</c:formatCode>
                <c:ptCount val="12"/>
                <c:pt idx="0">
                  <c:v>0.13106786240941284</c:v>
                </c:pt>
                <c:pt idx="1">
                  <c:v>0.16494519719691683</c:v>
                </c:pt>
                <c:pt idx="2">
                  <c:v>8.666666666666667E-2</c:v>
                </c:pt>
                <c:pt idx="3">
                  <c:v>0.13666666666666669</c:v>
                </c:pt>
                <c:pt idx="4">
                  <c:v>8.8666666666666671E-2</c:v>
                </c:pt>
                <c:pt idx="5">
                  <c:v>0.13266666666666668</c:v>
                </c:pt>
                <c:pt idx="6">
                  <c:v>0.13966666666666666</c:v>
                </c:pt>
                <c:pt idx="7">
                  <c:v>4.8999999999999995E-2</c:v>
                </c:pt>
                <c:pt idx="8">
                  <c:v>0.11766666666666666</c:v>
                </c:pt>
                <c:pt idx="9">
                  <c:v>0.31466666666666671</c:v>
                </c:pt>
                <c:pt idx="10">
                  <c:v>0.26333333333333336</c:v>
                </c:pt>
                <c:pt idx="11">
                  <c:v>0.13866666666666669</c:v>
                </c:pt>
              </c:numCache>
            </c:numRef>
          </c:val>
          <c:extLst>
            <c:ext xmlns:c16="http://schemas.microsoft.com/office/drawing/2014/chart" uri="{C3380CC4-5D6E-409C-BE32-E72D297353CC}">
              <c16:uniqueId val="{00000000-1CDA-4EA0-A3FE-94AB9D9948B9}"/>
            </c:ext>
          </c:extLst>
        </c:ser>
        <c:dLbls>
          <c:showLegendKey val="0"/>
          <c:showVal val="0"/>
          <c:showCatName val="0"/>
          <c:showSerName val="0"/>
          <c:showPercent val="0"/>
          <c:showBubbleSize val="0"/>
        </c:dLbls>
        <c:gapWidth val="219"/>
        <c:overlap val="-27"/>
        <c:axId val="733025264"/>
        <c:axId val="733017584"/>
      </c:barChart>
      <c:catAx>
        <c:axId val="733025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733017584"/>
        <c:crosses val="autoZero"/>
        <c:auto val="1"/>
        <c:lblAlgn val="ctr"/>
        <c:lblOffset val="100"/>
        <c:noMultiLvlLbl val="0"/>
      </c:catAx>
      <c:valAx>
        <c:axId val="733017584"/>
        <c:scaling>
          <c:orientation val="minMax"/>
        </c:scaling>
        <c:delete val="1"/>
        <c:axPos val="l"/>
        <c:numFmt formatCode="0.0%" sourceLinked="1"/>
        <c:majorTickMark val="none"/>
        <c:minorTickMark val="none"/>
        <c:tickLblPos val="nextTo"/>
        <c:crossAx val="73302526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r>
              <a:rPr lang="en-US"/>
              <a:t>EV/EBITDA</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title>
    <c:autoTitleDeleted val="0"/>
    <c:plotArea>
      <c:layout/>
      <c:lineChart>
        <c:grouping val="standard"/>
        <c:varyColors val="0"/>
        <c:ser>
          <c:idx val="0"/>
          <c:order val="0"/>
          <c:spPr>
            <a:ln w="28575" cap="rnd">
              <a:noFill/>
              <a:round/>
            </a:ln>
            <a:effectLst/>
          </c:spPr>
          <c:marker>
            <c:symbol val="circle"/>
            <c:size val="10"/>
            <c:spPr>
              <a:solidFill>
                <a:schemeClr val="accent1"/>
              </a:solidFill>
              <a:ln w="9525">
                <a:solidFill>
                  <a:schemeClr val="accent1"/>
                </a:solidFill>
              </a:ln>
              <a:effectLst/>
            </c:spPr>
          </c:marker>
          <c:dPt>
            <c:idx val="0"/>
            <c:marker>
              <c:symbol val="circle"/>
              <c:size val="10"/>
              <c:spPr>
                <a:solidFill>
                  <a:srgbClr val="FF0000"/>
                </a:solidFill>
                <a:ln w="9525">
                  <a:solidFill>
                    <a:schemeClr val="accent6"/>
                  </a:solidFill>
                </a:ln>
                <a:effectLst/>
              </c:spPr>
            </c:marker>
            <c:bubble3D val="0"/>
            <c:extLst>
              <c:ext xmlns:c16="http://schemas.microsoft.com/office/drawing/2014/chart" uri="{C3380CC4-5D6E-409C-BE32-E72D297353CC}">
                <c16:uniqueId val="{00000000-BC37-4D81-BF48-A6F373D2678E}"/>
              </c:ext>
            </c:extLst>
          </c:dPt>
          <c:dPt>
            <c:idx val="1"/>
            <c:marker>
              <c:symbol val="circle"/>
              <c:size val="10"/>
              <c:spPr>
                <a:solidFill>
                  <a:srgbClr val="FF0000"/>
                </a:solidFill>
                <a:ln w="9525">
                  <a:solidFill>
                    <a:schemeClr val="accent1"/>
                  </a:solidFill>
                </a:ln>
                <a:effectLst/>
              </c:spPr>
            </c:marker>
            <c:bubble3D val="0"/>
            <c:extLst>
              <c:ext xmlns:c16="http://schemas.microsoft.com/office/drawing/2014/chart" uri="{C3380CC4-5D6E-409C-BE32-E72D297353CC}">
                <c16:uniqueId val="{00000001-BC37-4D81-BF48-A6F373D2678E}"/>
              </c:ext>
            </c:extLst>
          </c:dPt>
          <c:dPt>
            <c:idx val="2"/>
            <c:marker>
              <c:symbol val="circle"/>
              <c:size val="10"/>
              <c:spPr>
                <a:solidFill>
                  <a:srgbClr val="FF0000"/>
                </a:solidFill>
                <a:ln w="9525">
                  <a:solidFill>
                    <a:schemeClr val="accent1"/>
                  </a:solidFill>
                </a:ln>
                <a:effectLst/>
              </c:spPr>
            </c:marker>
            <c:bubble3D val="0"/>
            <c:extLst>
              <c:ext xmlns:c16="http://schemas.microsoft.com/office/drawing/2014/chart" uri="{C3380CC4-5D6E-409C-BE32-E72D297353CC}">
                <c16:uniqueId val="{00000002-BC37-4D81-BF48-A6F373D2678E}"/>
              </c:ext>
            </c:extLst>
          </c:dPt>
          <c:dPt>
            <c:idx val="3"/>
            <c:marker>
              <c:symbol val="circle"/>
              <c:size val="10"/>
              <c:spPr>
                <a:solidFill>
                  <a:srgbClr val="FF0000"/>
                </a:solidFill>
                <a:ln w="9525">
                  <a:solidFill>
                    <a:schemeClr val="accent1"/>
                  </a:solidFill>
                </a:ln>
                <a:effectLst/>
              </c:spPr>
            </c:marker>
            <c:bubble3D val="0"/>
            <c:extLst>
              <c:ext xmlns:c16="http://schemas.microsoft.com/office/drawing/2014/chart" uri="{C3380CC4-5D6E-409C-BE32-E72D297353CC}">
                <c16:uniqueId val="{00000003-BC37-4D81-BF48-A6F373D2678E}"/>
              </c:ext>
            </c:extLst>
          </c:dPt>
          <c:dPt>
            <c:idx val="4"/>
            <c:marker>
              <c:symbol val="circle"/>
              <c:size val="10"/>
              <c:spPr>
                <a:solidFill>
                  <a:srgbClr val="FF0000"/>
                </a:solidFill>
                <a:ln w="9525">
                  <a:solidFill>
                    <a:schemeClr val="accent1"/>
                  </a:solidFill>
                </a:ln>
                <a:effectLst/>
              </c:spPr>
            </c:marker>
            <c:bubble3D val="0"/>
            <c:extLst>
              <c:ext xmlns:c16="http://schemas.microsoft.com/office/drawing/2014/chart" uri="{C3380CC4-5D6E-409C-BE32-E72D297353CC}">
                <c16:uniqueId val="{00000004-BC37-4D81-BF48-A6F373D2678E}"/>
              </c:ext>
            </c:extLst>
          </c:dPt>
          <c:dPt>
            <c:idx val="5"/>
            <c:marker>
              <c:symbol val="circle"/>
              <c:size val="10"/>
              <c:spPr>
                <a:solidFill>
                  <a:schemeClr val="accent1"/>
                </a:solidFill>
                <a:ln w="9525">
                  <a:solidFill>
                    <a:schemeClr val="accent1"/>
                  </a:solidFill>
                </a:ln>
                <a:effectLst/>
              </c:spPr>
            </c:marker>
            <c:bubble3D val="0"/>
            <c:extLst>
              <c:ext xmlns:c16="http://schemas.microsoft.com/office/drawing/2014/chart" uri="{C3380CC4-5D6E-409C-BE32-E72D297353CC}">
                <c16:uniqueId val="{00000005-BC37-4D81-BF48-A6F373D2678E}"/>
              </c:ext>
            </c:extLst>
          </c:dPt>
          <c:dPt>
            <c:idx val="6"/>
            <c:marker>
              <c:symbol val="circle"/>
              <c:size val="10"/>
              <c:spPr>
                <a:solidFill>
                  <a:schemeClr val="accent1"/>
                </a:solidFill>
                <a:ln w="9525">
                  <a:solidFill>
                    <a:schemeClr val="accent1"/>
                  </a:solidFill>
                </a:ln>
                <a:effectLst/>
              </c:spPr>
            </c:marker>
            <c:bubble3D val="0"/>
            <c:extLst>
              <c:ext xmlns:c16="http://schemas.microsoft.com/office/drawing/2014/chart" uri="{C3380CC4-5D6E-409C-BE32-E72D297353CC}">
                <c16:uniqueId val="{00000006-BC37-4D81-BF48-A6F373D2678E}"/>
              </c:ext>
            </c:extLst>
          </c:dPt>
          <c:dPt>
            <c:idx val="7"/>
            <c:marker>
              <c:symbol val="circle"/>
              <c:size val="10"/>
              <c:spPr>
                <a:solidFill>
                  <a:schemeClr val="accent1"/>
                </a:solidFill>
                <a:ln w="9525">
                  <a:solidFill>
                    <a:schemeClr val="accent1"/>
                  </a:solidFill>
                </a:ln>
                <a:effectLst/>
              </c:spPr>
            </c:marker>
            <c:bubble3D val="0"/>
            <c:extLst>
              <c:ext xmlns:c16="http://schemas.microsoft.com/office/drawing/2014/chart" uri="{C3380CC4-5D6E-409C-BE32-E72D297353CC}">
                <c16:uniqueId val="{00000007-BC37-4D81-BF48-A6F373D2678E}"/>
              </c:ext>
            </c:extLst>
          </c:dPt>
          <c:dPt>
            <c:idx val="8"/>
            <c:marker>
              <c:symbol val="circle"/>
              <c:size val="10"/>
              <c:spPr>
                <a:solidFill>
                  <a:schemeClr val="accent1"/>
                </a:solidFill>
                <a:ln w="9525">
                  <a:solidFill>
                    <a:schemeClr val="accent1"/>
                  </a:solidFill>
                </a:ln>
                <a:effectLst/>
              </c:spPr>
            </c:marker>
            <c:bubble3D val="0"/>
            <c:extLst>
              <c:ext xmlns:c16="http://schemas.microsoft.com/office/drawing/2014/chart" uri="{C3380CC4-5D6E-409C-BE32-E72D297353CC}">
                <c16:uniqueId val="{00000008-BC37-4D81-BF48-A6F373D2678E}"/>
              </c:ext>
            </c:extLst>
          </c:dPt>
          <c:dPt>
            <c:idx val="9"/>
            <c:marker>
              <c:symbol val="circle"/>
              <c:size val="10"/>
              <c:spPr>
                <a:solidFill>
                  <a:schemeClr val="accent1"/>
                </a:solidFill>
                <a:ln w="9525">
                  <a:solidFill>
                    <a:schemeClr val="accent1"/>
                  </a:solidFill>
                </a:ln>
                <a:effectLst/>
              </c:spPr>
            </c:marker>
            <c:bubble3D val="0"/>
            <c:extLst>
              <c:ext xmlns:c16="http://schemas.microsoft.com/office/drawing/2014/chart" uri="{C3380CC4-5D6E-409C-BE32-E72D297353CC}">
                <c16:uniqueId val="{00000009-BC37-4D81-BF48-A6F373D2678E}"/>
              </c:ext>
            </c:extLst>
          </c:dPt>
          <c:dPt>
            <c:idx val="10"/>
            <c:marker>
              <c:symbol val="circle"/>
              <c:size val="10"/>
              <c:spPr>
                <a:solidFill>
                  <a:schemeClr val="accent1"/>
                </a:solidFill>
                <a:ln w="9525">
                  <a:solidFill>
                    <a:schemeClr val="accent1"/>
                  </a:solidFill>
                </a:ln>
                <a:effectLst/>
              </c:spPr>
            </c:marker>
            <c:bubble3D val="0"/>
            <c:extLst>
              <c:ext xmlns:c16="http://schemas.microsoft.com/office/drawing/2014/chart" uri="{C3380CC4-5D6E-409C-BE32-E72D297353CC}">
                <c16:uniqueId val="{0000000A-BC37-4D81-BF48-A6F373D2678E}"/>
              </c:ext>
            </c:extLst>
          </c:dPt>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Comparables!$A$3:$A$15</c:f>
              <c:strCache>
                <c:ptCount val="13"/>
                <c:pt idx="0">
                  <c:v>Teamlease</c:v>
                </c:pt>
                <c:pt idx="1">
                  <c:v>Quess*</c:v>
                </c:pt>
                <c:pt idx="2">
                  <c:v>SIS</c:v>
                </c:pt>
                <c:pt idx="3">
                  <c:v>UDS</c:v>
                </c:pt>
                <c:pt idx="4">
                  <c:v>Krystal</c:v>
                </c:pt>
                <c:pt idx="5">
                  <c:v>Addeco</c:v>
                </c:pt>
                <c:pt idx="6">
                  <c:v>Manpower</c:v>
                </c:pt>
                <c:pt idx="7">
                  <c:v>Randstad</c:v>
                </c:pt>
                <c:pt idx="8">
                  <c:v>Kelly Services</c:v>
                </c:pt>
                <c:pt idx="9">
                  <c:v>Hay Group</c:v>
                </c:pt>
                <c:pt idx="10">
                  <c:v>Robert Half</c:v>
                </c:pt>
                <c:pt idx="11">
                  <c:v>Recruit Holdings</c:v>
                </c:pt>
                <c:pt idx="12">
                  <c:v>Korn Ferry</c:v>
                </c:pt>
              </c:strCache>
            </c:strRef>
          </c:cat>
          <c:val>
            <c:numRef>
              <c:f>Comparables!$K$3:$K$15</c:f>
              <c:numCache>
                <c:formatCode>0.0</c:formatCode>
                <c:ptCount val="13"/>
                <c:pt idx="0">
                  <c:v>19.219178082191782</c:v>
                </c:pt>
                <c:pt idx="1">
                  <c:v>14.167286245353161</c:v>
                </c:pt>
                <c:pt idx="2">
                  <c:v>9.008090614886731</c:v>
                </c:pt>
                <c:pt idx="3">
                  <c:v>9.0909090909090917</c:v>
                </c:pt>
                <c:pt idx="4">
                  <c:v>11.631578947368421</c:v>
                </c:pt>
                <c:pt idx="5">
                  <c:v>10.9</c:v>
                </c:pt>
                <c:pt idx="6">
                  <c:v>9.3699999999999992</c:v>
                </c:pt>
                <c:pt idx="7">
                  <c:v>14.57</c:v>
                </c:pt>
                <c:pt idx="8">
                  <c:v>5.26</c:v>
                </c:pt>
                <c:pt idx="9">
                  <c:v>21.92</c:v>
                </c:pt>
                <c:pt idx="10">
                  <c:v>15.95</c:v>
                </c:pt>
                <c:pt idx="11">
                  <c:v>21.4</c:v>
                </c:pt>
                <c:pt idx="12">
                  <c:v>7.76</c:v>
                </c:pt>
              </c:numCache>
            </c:numRef>
          </c:val>
          <c:smooth val="0"/>
          <c:extLst>
            <c:ext xmlns:c16="http://schemas.microsoft.com/office/drawing/2014/chart" uri="{C3380CC4-5D6E-409C-BE32-E72D297353CC}">
              <c16:uniqueId val="{0000000B-BC37-4D81-BF48-A6F373D2678E}"/>
            </c:ext>
          </c:extLst>
        </c:ser>
        <c:dLbls>
          <c:showLegendKey val="0"/>
          <c:showVal val="0"/>
          <c:showCatName val="0"/>
          <c:showSerName val="0"/>
          <c:showPercent val="0"/>
          <c:showBubbleSize val="0"/>
        </c:dLbls>
        <c:marker val="1"/>
        <c:smooth val="0"/>
        <c:axId val="62772128"/>
        <c:axId val="62772608"/>
      </c:lineChart>
      <c:catAx>
        <c:axId val="62772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62772608"/>
        <c:crosses val="autoZero"/>
        <c:auto val="0"/>
        <c:lblAlgn val="ctr"/>
        <c:lblOffset val="100"/>
        <c:tickLblSkip val="1"/>
        <c:noMultiLvlLbl val="0"/>
      </c:catAx>
      <c:valAx>
        <c:axId val="627726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6277212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r>
              <a:rPr lang="en-US" sz="1800"/>
              <a:t>PE Ratio</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title>
    <c:autoTitleDeleted val="0"/>
    <c:plotArea>
      <c:layout/>
      <c:lineChart>
        <c:grouping val="standard"/>
        <c:varyColors val="0"/>
        <c:ser>
          <c:idx val="0"/>
          <c:order val="0"/>
          <c:spPr>
            <a:ln w="28575" cap="rnd">
              <a:noFill/>
              <a:round/>
            </a:ln>
            <a:effectLst/>
          </c:spPr>
          <c:marker>
            <c:symbol val="circle"/>
            <c:size val="10"/>
            <c:spPr>
              <a:solidFill>
                <a:schemeClr val="accent1"/>
              </a:solidFill>
              <a:ln w="9525">
                <a:noFill/>
              </a:ln>
              <a:effectLst/>
            </c:spPr>
          </c:marker>
          <c:dPt>
            <c:idx val="0"/>
            <c:marker>
              <c:symbol val="circle"/>
              <c:size val="10"/>
              <c:spPr>
                <a:solidFill>
                  <a:srgbClr val="FF0000"/>
                </a:solidFill>
                <a:ln w="9525">
                  <a:noFill/>
                </a:ln>
                <a:effectLst/>
              </c:spPr>
            </c:marker>
            <c:bubble3D val="0"/>
            <c:extLst>
              <c:ext xmlns:c16="http://schemas.microsoft.com/office/drawing/2014/chart" uri="{C3380CC4-5D6E-409C-BE32-E72D297353CC}">
                <c16:uniqueId val="{00000000-787C-408F-AECB-B682458C7958}"/>
              </c:ext>
            </c:extLst>
          </c:dPt>
          <c:dPt>
            <c:idx val="1"/>
            <c:marker>
              <c:symbol val="circle"/>
              <c:size val="10"/>
              <c:spPr>
                <a:solidFill>
                  <a:srgbClr val="FF0000"/>
                </a:solidFill>
                <a:ln w="9525">
                  <a:noFill/>
                </a:ln>
                <a:effectLst/>
              </c:spPr>
            </c:marker>
            <c:bubble3D val="0"/>
            <c:extLst>
              <c:ext xmlns:c16="http://schemas.microsoft.com/office/drawing/2014/chart" uri="{C3380CC4-5D6E-409C-BE32-E72D297353CC}">
                <c16:uniqueId val="{00000001-787C-408F-AECB-B682458C7958}"/>
              </c:ext>
            </c:extLst>
          </c:dPt>
          <c:dPt>
            <c:idx val="2"/>
            <c:marker>
              <c:symbol val="circle"/>
              <c:size val="10"/>
              <c:spPr>
                <a:solidFill>
                  <a:srgbClr val="FF0000"/>
                </a:solidFill>
                <a:ln w="9525">
                  <a:noFill/>
                </a:ln>
                <a:effectLst/>
              </c:spPr>
            </c:marker>
            <c:bubble3D val="0"/>
            <c:extLst>
              <c:ext xmlns:c16="http://schemas.microsoft.com/office/drawing/2014/chart" uri="{C3380CC4-5D6E-409C-BE32-E72D297353CC}">
                <c16:uniqueId val="{00000002-787C-408F-AECB-B682458C7958}"/>
              </c:ext>
            </c:extLst>
          </c:dPt>
          <c:dPt>
            <c:idx val="3"/>
            <c:marker>
              <c:symbol val="circle"/>
              <c:size val="10"/>
              <c:spPr>
                <a:solidFill>
                  <a:srgbClr val="FF0000"/>
                </a:solidFill>
                <a:ln w="9525">
                  <a:noFill/>
                </a:ln>
                <a:effectLst/>
              </c:spPr>
            </c:marker>
            <c:bubble3D val="0"/>
            <c:extLst>
              <c:ext xmlns:c16="http://schemas.microsoft.com/office/drawing/2014/chart" uri="{C3380CC4-5D6E-409C-BE32-E72D297353CC}">
                <c16:uniqueId val="{00000003-787C-408F-AECB-B682458C7958}"/>
              </c:ext>
            </c:extLst>
          </c:dPt>
          <c:dPt>
            <c:idx val="4"/>
            <c:marker>
              <c:symbol val="circle"/>
              <c:size val="10"/>
              <c:spPr>
                <a:solidFill>
                  <a:schemeClr val="accent1"/>
                </a:solidFill>
                <a:ln w="9525">
                  <a:noFill/>
                </a:ln>
                <a:effectLst/>
              </c:spPr>
            </c:marker>
            <c:bubble3D val="0"/>
            <c:extLst>
              <c:ext xmlns:c16="http://schemas.microsoft.com/office/drawing/2014/chart" uri="{C3380CC4-5D6E-409C-BE32-E72D297353CC}">
                <c16:uniqueId val="{00000004-787C-408F-AECB-B682458C7958}"/>
              </c:ext>
            </c:extLst>
          </c:dPt>
          <c:dPt>
            <c:idx val="5"/>
            <c:marker>
              <c:symbol val="circle"/>
              <c:size val="10"/>
              <c:spPr>
                <a:solidFill>
                  <a:schemeClr val="accent1"/>
                </a:solidFill>
                <a:ln w="9525">
                  <a:noFill/>
                </a:ln>
                <a:effectLst/>
              </c:spPr>
            </c:marker>
            <c:bubble3D val="0"/>
            <c:extLst>
              <c:ext xmlns:c16="http://schemas.microsoft.com/office/drawing/2014/chart" uri="{C3380CC4-5D6E-409C-BE32-E72D297353CC}">
                <c16:uniqueId val="{00000005-787C-408F-AECB-B682458C7958}"/>
              </c:ext>
            </c:extLst>
          </c:dPt>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(Comparables!$A$3:$A$8,Comparables!$A$13:$A$15)</c:f>
              <c:strCache>
                <c:ptCount val="8"/>
                <c:pt idx="0">
                  <c:v>Teamlease</c:v>
                </c:pt>
                <c:pt idx="1">
                  <c:v>Quess*</c:v>
                </c:pt>
                <c:pt idx="2">
                  <c:v>UDS</c:v>
                </c:pt>
                <c:pt idx="3">
                  <c:v>Krystal</c:v>
                </c:pt>
                <c:pt idx="4">
                  <c:v>Addeco</c:v>
                </c:pt>
                <c:pt idx="5">
                  <c:v>Robert Half</c:v>
                </c:pt>
                <c:pt idx="6">
                  <c:v>Recruit Holdings</c:v>
                </c:pt>
                <c:pt idx="7">
                  <c:v>Korn Ferry</c:v>
                </c:pt>
              </c:strCache>
              <c:extLst/>
            </c:strRef>
          </c:cat>
          <c:val>
            <c:numRef>
              <c:f>(Comparables!$J$3:$J$8,Comparables!$J$13:$J$15)</c:f>
              <c:numCache>
                <c:formatCode>0.0</c:formatCode>
                <c:ptCount val="8"/>
                <c:pt idx="0">
                  <c:v>24.706896551724139</c:v>
                </c:pt>
                <c:pt idx="1">
                  <c:v>18.528037383177569</c:v>
                </c:pt>
                <c:pt idx="2">
                  <c:v>11.398601398601398</c:v>
                </c:pt>
                <c:pt idx="3">
                  <c:v>14.35</c:v>
                </c:pt>
                <c:pt idx="4">
                  <c:v>15.7</c:v>
                </c:pt>
                <c:pt idx="5">
                  <c:v>20.72</c:v>
                </c:pt>
                <c:pt idx="6">
                  <c:v>31.6</c:v>
                </c:pt>
                <c:pt idx="7">
                  <c:v>15.75</c:v>
                </c:pt>
              </c:numCache>
              <c:extLst/>
            </c:numRef>
          </c:val>
          <c:smooth val="0"/>
          <c:extLst>
            <c:ext xmlns:c16="http://schemas.microsoft.com/office/drawing/2014/chart" uri="{C3380CC4-5D6E-409C-BE32-E72D297353CC}">
              <c16:uniqueId val="{00000006-787C-408F-AECB-B682458C7958}"/>
            </c:ext>
          </c:extLst>
        </c:ser>
        <c:dLbls>
          <c:showLegendKey val="0"/>
          <c:showVal val="0"/>
          <c:showCatName val="0"/>
          <c:showSerName val="0"/>
          <c:showPercent val="0"/>
          <c:showBubbleSize val="0"/>
        </c:dLbls>
        <c:marker val="1"/>
        <c:smooth val="0"/>
        <c:axId val="877798880"/>
        <c:axId val="877799360"/>
      </c:lineChart>
      <c:catAx>
        <c:axId val="877798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877799360"/>
        <c:crosses val="autoZero"/>
        <c:auto val="1"/>
        <c:lblAlgn val="ctr"/>
        <c:lblOffset val="100"/>
        <c:noMultiLvlLbl val="0"/>
      </c:catAx>
      <c:valAx>
        <c:axId val="877799360"/>
        <c:scaling>
          <c:orientation val="minMax"/>
          <c:max val="35"/>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87779888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r>
              <a:rPr lang="en-US"/>
              <a:t>Revenue (INR Cr)</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title>
    <c:autoTitleDeleted val="0"/>
    <c:plotArea>
      <c:layout/>
      <c:barChart>
        <c:barDir val="col"/>
        <c:grouping val="clustered"/>
        <c:varyColors val="0"/>
        <c:ser>
          <c:idx val="0"/>
          <c:order val="0"/>
          <c:tx>
            <c:strRef>
              <c:f>Charts!$A$145</c:f>
              <c:strCache>
                <c:ptCount val="1"/>
                <c:pt idx="0">
                  <c:v>Quess Corp</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Charts!$B$144:$K$144</c:f>
              <c:strCache>
                <c:ptCount val="10"/>
                <c:pt idx="0">
                  <c:v>FY16</c:v>
                </c:pt>
                <c:pt idx="1">
                  <c:v>FY17</c:v>
                </c:pt>
                <c:pt idx="2">
                  <c:v>FY18</c:v>
                </c:pt>
                <c:pt idx="3">
                  <c:v>FY19</c:v>
                </c:pt>
                <c:pt idx="4">
                  <c:v>FY20</c:v>
                </c:pt>
                <c:pt idx="5">
                  <c:v>FY21</c:v>
                </c:pt>
                <c:pt idx="6">
                  <c:v>FY22</c:v>
                </c:pt>
                <c:pt idx="7">
                  <c:v>FY23</c:v>
                </c:pt>
                <c:pt idx="8">
                  <c:v>FY24</c:v>
                </c:pt>
                <c:pt idx="9">
                  <c:v>FY25</c:v>
                </c:pt>
              </c:strCache>
            </c:strRef>
          </c:cat>
          <c:val>
            <c:numRef>
              <c:f>Charts!$B$145:$K$145</c:f>
              <c:numCache>
                <c:formatCode>General</c:formatCode>
                <c:ptCount val="10"/>
                <c:pt idx="3" formatCode="#,##0">
                  <c:v>4028</c:v>
                </c:pt>
                <c:pt idx="4" formatCode="#,##0">
                  <c:v>5651.66</c:v>
                </c:pt>
                <c:pt idx="5" formatCode="#,##0">
                  <c:v>5798.79</c:v>
                </c:pt>
                <c:pt idx="6" formatCode="#,##0">
                  <c:v>7428.37</c:v>
                </c:pt>
                <c:pt idx="7" formatCode="#,##0">
                  <c:v>9346.49</c:v>
                </c:pt>
                <c:pt idx="8" formatCode="#,##0">
                  <c:v>11156.859999999999</c:v>
                </c:pt>
                <c:pt idx="9" formatCode="#,##0">
                  <c:v>12995</c:v>
                </c:pt>
              </c:numCache>
            </c:numRef>
          </c:val>
          <c:extLst>
            <c:ext xmlns:c16="http://schemas.microsoft.com/office/drawing/2014/chart" uri="{C3380CC4-5D6E-409C-BE32-E72D297353CC}">
              <c16:uniqueId val="{00000000-480F-48E0-8FF8-209B391F05F7}"/>
            </c:ext>
          </c:extLst>
        </c:ser>
        <c:ser>
          <c:idx val="1"/>
          <c:order val="1"/>
          <c:tx>
            <c:strRef>
              <c:f>Charts!$A$146</c:f>
              <c:strCache>
                <c:ptCount val="1"/>
                <c:pt idx="0">
                  <c:v>Teamlease</c:v>
                </c:pt>
              </c:strCache>
            </c:strRef>
          </c:tx>
          <c:spPr>
            <a:solidFill>
              <a:schemeClr val="accent2"/>
            </a:solidFill>
            <a:ln>
              <a:noFill/>
            </a:ln>
            <a:effectLst/>
          </c:spPr>
          <c:invertIfNegative val="0"/>
          <c:dLbls>
            <c:dLbl>
              <c:idx val="3"/>
              <c:layout>
                <c:manualLayout>
                  <c:x val="1.1229863726929995E-2"/>
                  <c:y val="6.925419233252481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D9C-41A9-8466-8FD69AD07594}"/>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Charts!$B$144:$K$144</c:f>
              <c:strCache>
                <c:ptCount val="10"/>
                <c:pt idx="0">
                  <c:v>FY16</c:v>
                </c:pt>
                <c:pt idx="1">
                  <c:v>FY17</c:v>
                </c:pt>
                <c:pt idx="2">
                  <c:v>FY18</c:v>
                </c:pt>
                <c:pt idx="3">
                  <c:v>FY19</c:v>
                </c:pt>
                <c:pt idx="4">
                  <c:v>FY20</c:v>
                </c:pt>
                <c:pt idx="5">
                  <c:v>FY21</c:v>
                </c:pt>
                <c:pt idx="6">
                  <c:v>FY22</c:v>
                </c:pt>
                <c:pt idx="7">
                  <c:v>FY23</c:v>
                </c:pt>
                <c:pt idx="8">
                  <c:v>FY24</c:v>
                </c:pt>
                <c:pt idx="9">
                  <c:v>FY25</c:v>
                </c:pt>
              </c:strCache>
            </c:strRef>
          </c:cat>
          <c:val>
            <c:numRef>
              <c:f>Charts!$B$146:$K$146</c:f>
              <c:numCache>
                <c:formatCode>#,##0</c:formatCode>
                <c:ptCount val="10"/>
                <c:pt idx="0">
                  <c:v>2475.7764999999999</c:v>
                </c:pt>
                <c:pt idx="1">
                  <c:v>2945.3025000000002</c:v>
                </c:pt>
                <c:pt idx="2">
                  <c:v>3374.9014999999999</c:v>
                </c:pt>
                <c:pt idx="3">
                  <c:v>4011.5379999999996</c:v>
                </c:pt>
                <c:pt idx="4">
                  <c:v>4681.2870999999996</c:v>
                </c:pt>
                <c:pt idx="5">
                  <c:v>4427.598</c:v>
                </c:pt>
                <c:pt idx="6">
                  <c:v>5838.3</c:v>
                </c:pt>
                <c:pt idx="7">
                  <c:v>7179</c:v>
                </c:pt>
                <c:pt idx="8">
                  <c:v>8590</c:v>
                </c:pt>
                <c:pt idx="9">
                  <c:v>10366.959999999999</c:v>
                </c:pt>
              </c:numCache>
            </c:numRef>
          </c:val>
          <c:extLst>
            <c:ext xmlns:c16="http://schemas.microsoft.com/office/drawing/2014/chart" uri="{C3380CC4-5D6E-409C-BE32-E72D297353CC}">
              <c16:uniqueId val="{00000001-480F-48E0-8FF8-209B391F05F7}"/>
            </c:ext>
          </c:extLst>
        </c:ser>
        <c:dLbls>
          <c:dLblPos val="outEnd"/>
          <c:showLegendKey val="0"/>
          <c:showVal val="1"/>
          <c:showCatName val="0"/>
          <c:showSerName val="0"/>
          <c:showPercent val="0"/>
          <c:showBubbleSize val="0"/>
        </c:dLbls>
        <c:gapWidth val="150"/>
        <c:overlap val="-50"/>
        <c:axId val="1199791087"/>
        <c:axId val="1199799247"/>
      </c:barChart>
      <c:catAx>
        <c:axId val="11997910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199799247"/>
        <c:crosses val="autoZero"/>
        <c:auto val="1"/>
        <c:lblAlgn val="ctr"/>
        <c:lblOffset val="100"/>
        <c:noMultiLvlLbl val="0"/>
      </c:catAx>
      <c:valAx>
        <c:axId val="1199799247"/>
        <c:scaling>
          <c:orientation val="minMax"/>
        </c:scaling>
        <c:delete val="1"/>
        <c:axPos val="l"/>
        <c:numFmt formatCode="General" sourceLinked="1"/>
        <c:majorTickMark val="none"/>
        <c:minorTickMark val="none"/>
        <c:tickLblPos val="nextTo"/>
        <c:crossAx val="11997910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r>
              <a:rPr lang="en-US"/>
              <a:t>PAPM - GS for TeamLease (INR )</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title>
    <c:autoTitleDeleted val="0"/>
    <c:plotArea>
      <c:layout/>
      <c:barChart>
        <c:barDir val="col"/>
        <c:grouping val="clustered"/>
        <c:varyColors val="0"/>
        <c:ser>
          <c:idx val="0"/>
          <c:order val="0"/>
          <c:tx>
            <c:strRef>
              <c:f>Charts!$A$61</c:f>
              <c:strCache>
                <c:ptCount val="1"/>
                <c:pt idx="0">
                  <c:v>PAPM - GS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Charts!$B$60:$K$60</c:f>
              <c:strCache>
                <c:ptCount val="10"/>
                <c:pt idx="0">
                  <c:v>FY16</c:v>
                </c:pt>
                <c:pt idx="1">
                  <c:v>FY17</c:v>
                </c:pt>
                <c:pt idx="2">
                  <c:v>FY18</c:v>
                </c:pt>
                <c:pt idx="3">
                  <c:v>FY19</c:v>
                </c:pt>
                <c:pt idx="4">
                  <c:v>FY20</c:v>
                </c:pt>
                <c:pt idx="5">
                  <c:v>FY21</c:v>
                </c:pt>
                <c:pt idx="6">
                  <c:v>FY22</c:v>
                </c:pt>
                <c:pt idx="7">
                  <c:v>FY23</c:v>
                </c:pt>
                <c:pt idx="8">
                  <c:v>FY24</c:v>
                </c:pt>
                <c:pt idx="9">
                  <c:v>FY25</c:v>
                </c:pt>
              </c:strCache>
            </c:strRef>
          </c:cat>
          <c:val>
            <c:numRef>
              <c:f>Charts!$B$61:$K$61</c:f>
              <c:numCache>
                <c:formatCode>0</c:formatCode>
                <c:ptCount val="10"/>
                <c:pt idx="0">
                  <c:v>687</c:v>
                </c:pt>
                <c:pt idx="1">
                  <c:v>684.71491733948483</c:v>
                </c:pt>
                <c:pt idx="2">
                  <c:v>682.42983467896966</c:v>
                </c:pt>
                <c:pt idx="3">
                  <c:v>696.07843137254906</c:v>
                </c:pt>
                <c:pt idx="4">
                  <c:v>710</c:v>
                </c:pt>
                <c:pt idx="5">
                  <c:v>700</c:v>
                </c:pt>
                <c:pt idx="6">
                  <c:v>709</c:v>
                </c:pt>
                <c:pt idx="7">
                  <c:v>691</c:v>
                </c:pt>
                <c:pt idx="8">
                  <c:v>680</c:v>
                </c:pt>
                <c:pt idx="9">
                  <c:v>670</c:v>
                </c:pt>
              </c:numCache>
            </c:numRef>
          </c:val>
          <c:extLst>
            <c:ext xmlns:c16="http://schemas.microsoft.com/office/drawing/2014/chart" uri="{C3380CC4-5D6E-409C-BE32-E72D297353CC}">
              <c16:uniqueId val="{00000000-0185-4D80-BD55-5CA0819323A3}"/>
            </c:ext>
          </c:extLst>
        </c:ser>
        <c:dLbls>
          <c:showLegendKey val="0"/>
          <c:showVal val="0"/>
          <c:showCatName val="0"/>
          <c:showSerName val="0"/>
          <c:showPercent val="0"/>
          <c:showBubbleSize val="0"/>
        </c:dLbls>
        <c:gapWidth val="150"/>
        <c:axId val="424995760"/>
        <c:axId val="424999120"/>
      </c:barChart>
      <c:catAx>
        <c:axId val="424995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424999120"/>
        <c:crosses val="autoZero"/>
        <c:auto val="1"/>
        <c:lblAlgn val="ctr"/>
        <c:lblOffset val="100"/>
        <c:noMultiLvlLbl val="0"/>
      </c:catAx>
      <c:valAx>
        <c:axId val="424999120"/>
        <c:scaling>
          <c:orientation val="minMax"/>
        </c:scaling>
        <c:delete val="1"/>
        <c:axPos val="l"/>
        <c:numFmt formatCode="0" sourceLinked="1"/>
        <c:majorTickMark val="none"/>
        <c:minorTickMark val="none"/>
        <c:tickLblPos val="nextTo"/>
        <c:crossAx val="424995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r>
              <a:rPr lang="en-US"/>
              <a:t>Associates/Core Employees</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title>
    <c:autoTitleDeleted val="0"/>
    <c:plotArea>
      <c:layout/>
      <c:barChart>
        <c:barDir val="col"/>
        <c:grouping val="clustered"/>
        <c:varyColors val="0"/>
        <c:ser>
          <c:idx val="0"/>
          <c:order val="0"/>
          <c:tx>
            <c:strRef>
              <c:f>Charts!$A$74</c:f>
              <c:strCache>
                <c:ptCount val="1"/>
                <c:pt idx="0">
                  <c:v>Quess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Charts!$B$73:$J$73</c:f>
              <c:strCache>
                <c:ptCount val="9"/>
                <c:pt idx="0">
                  <c:v>FY17</c:v>
                </c:pt>
                <c:pt idx="1">
                  <c:v>FY18</c:v>
                </c:pt>
                <c:pt idx="2">
                  <c:v>FY19</c:v>
                </c:pt>
                <c:pt idx="3">
                  <c:v>FY20</c:v>
                </c:pt>
                <c:pt idx="4">
                  <c:v>FY21</c:v>
                </c:pt>
                <c:pt idx="5">
                  <c:v>FY22</c:v>
                </c:pt>
                <c:pt idx="6">
                  <c:v>FY23</c:v>
                </c:pt>
                <c:pt idx="7">
                  <c:v>FY24</c:v>
                </c:pt>
                <c:pt idx="8">
                  <c:v>FY25</c:v>
                </c:pt>
              </c:strCache>
            </c:strRef>
          </c:cat>
          <c:val>
            <c:numRef>
              <c:f>Charts!$B$74:$J$74</c:f>
              <c:numCache>
                <c:formatCode>General</c:formatCode>
                <c:ptCount val="9"/>
                <c:pt idx="2">
                  <c:v>330</c:v>
                </c:pt>
                <c:pt idx="3">
                  <c:v>331</c:v>
                </c:pt>
                <c:pt idx="4">
                  <c:v>329</c:v>
                </c:pt>
                <c:pt idx="5">
                  <c:v>401</c:v>
                </c:pt>
                <c:pt idx="6">
                  <c:v>458</c:v>
                </c:pt>
                <c:pt idx="7">
                  <c:v>439</c:v>
                </c:pt>
                <c:pt idx="8">
                  <c:v>369</c:v>
                </c:pt>
              </c:numCache>
            </c:numRef>
          </c:val>
          <c:extLst>
            <c:ext xmlns:c16="http://schemas.microsoft.com/office/drawing/2014/chart" uri="{C3380CC4-5D6E-409C-BE32-E72D297353CC}">
              <c16:uniqueId val="{00000000-BA41-4DFE-8080-EE62FE985EE9}"/>
            </c:ext>
          </c:extLst>
        </c:ser>
        <c:ser>
          <c:idx val="1"/>
          <c:order val="1"/>
          <c:tx>
            <c:strRef>
              <c:f>Charts!$A$75</c:f>
              <c:strCache>
                <c:ptCount val="1"/>
                <c:pt idx="0">
                  <c:v>TeamLease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Charts!$B$73:$J$73</c:f>
              <c:strCache>
                <c:ptCount val="9"/>
                <c:pt idx="0">
                  <c:v>FY17</c:v>
                </c:pt>
                <c:pt idx="1">
                  <c:v>FY18</c:v>
                </c:pt>
                <c:pt idx="2">
                  <c:v>FY19</c:v>
                </c:pt>
                <c:pt idx="3">
                  <c:v>FY20</c:v>
                </c:pt>
                <c:pt idx="4">
                  <c:v>FY21</c:v>
                </c:pt>
                <c:pt idx="5">
                  <c:v>FY22</c:v>
                </c:pt>
                <c:pt idx="6">
                  <c:v>FY23</c:v>
                </c:pt>
                <c:pt idx="7">
                  <c:v>FY24</c:v>
                </c:pt>
                <c:pt idx="8">
                  <c:v>FY25</c:v>
                </c:pt>
              </c:strCache>
            </c:strRef>
          </c:cat>
          <c:val>
            <c:numRef>
              <c:f>Charts!$B$75:$J$75</c:f>
              <c:numCache>
                <c:formatCode>0</c:formatCode>
                <c:ptCount val="9"/>
                <c:pt idx="0">
                  <c:v>203.11924119241192</c:v>
                </c:pt>
                <c:pt idx="1">
                  <c:v>219.76817042606515</c:v>
                </c:pt>
                <c:pt idx="2">
                  <c:v>269.56923076923078</c:v>
                </c:pt>
                <c:pt idx="3">
                  <c:v>263.66293532338307</c:v>
                </c:pt>
                <c:pt idx="4">
                  <c:v>351.97611464968151</c:v>
                </c:pt>
                <c:pt idx="5">
                  <c:v>347.30478589420653</c:v>
                </c:pt>
                <c:pt idx="6">
                  <c:v>336.83886838868386</c:v>
                </c:pt>
                <c:pt idx="7">
                  <c:v>371.63289630512514</c:v>
                </c:pt>
                <c:pt idx="8">
                  <c:v>378</c:v>
                </c:pt>
              </c:numCache>
            </c:numRef>
          </c:val>
          <c:extLst>
            <c:ext xmlns:c16="http://schemas.microsoft.com/office/drawing/2014/chart" uri="{C3380CC4-5D6E-409C-BE32-E72D297353CC}">
              <c16:uniqueId val="{00000001-BA41-4DFE-8080-EE62FE985EE9}"/>
            </c:ext>
          </c:extLst>
        </c:ser>
        <c:dLbls>
          <c:dLblPos val="outEnd"/>
          <c:showLegendKey val="0"/>
          <c:showVal val="1"/>
          <c:showCatName val="0"/>
          <c:showSerName val="0"/>
          <c:showPercent val="0"/>
          <c:showBubbleSize val="0"/>
        </c:dLbls>
        <c:gapWidth val="219"/>
        <c:overlap val="-27"/>
        <c:axId val="1349309887"/>
        <c:axId val="1349309407"/>
      </c:barChart>
      <c:catAx>
        <c:axId val="13493098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349309407"/>
        <c:crosses val="autoZero"/>
        <c:auto val="1"/>
        <c:lblAlgn val="ctr"/>
        <c:lblOffset val="100"/>
        <c:noMultiLvlLbl val="0"/>
      </c:catAx>
      <c:valAx>
        <c:axId val="1349309407"/>
        <c:scaling>
          <c:orientation val="minMax"/>
        </c:scaling>
        <c:delete val="1"/>
        <c:axPos val="l"/>
        <c:numFmt formatCode="General" sourceLinked="1"/>
        <c:majorTickMark val="none"/>
        <c:minorTickMark val="none"/>
        <c:tickLblPos val="nextTo"/>
        <c:crossAx val="13493098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Charts!$A$155</c:f>
              <c:strCache>
                <c:ptCount val="1"/>
                <c:pt idx="0">
                  <c:v>TeamLease EBITDA PAPM (INR)</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Charts!$B$153:$J$153</c:f>
              <c:strCache>
                <c:ptCount val="9"/>
                <c:pt idx="0">
                  <c:v>FY17</c:v>
                </c:pt>
                <c:pt idx="1">
                  <c:v>FY18</c:v>
                </c:pt>
                <c:pt idx="2">
                  <c:v>FY19</c:v>
                </c:pt>
                <c:pt idx="3">
                  <c:v>FY20</c:v>
                </c:pt>
                <c:pt idx="4">
                  <c:v>FY21</c:v>
                </c:pt>
                <c:pt idx="5">
                  <c:v>FY22</c:v>
                </c:pt>
                <c:pt idx="6">
                  <c:v>FY23</c:v>
                </c:pt>
                <c:pt idx="7">
                  <c:v>FY24</c:v>
                </c:pt>
                <c:pt idx="8">
                  <c:v>FY25</c:v>
                </c:pt>
              </c:strCache>
            </c:strRef>
          </c:cat>
          <c:val>
            <c:numRef>
              <c:f>Charts!$B$155:$J$155</c:f>
              <c:numCache>
                <c:formatCode>0</c:formatCode>
                <c:ptCount val="9"/>
                <c:pt idx="0">
                  <c:v>255.43918881398474</c:v>
                </c:pt>
                <c:pt idx="1">
                  <c:v>315.11603956012874</c:v>
                </c:pt>
                <c:pt idx="2">
                  <c:v>349.20396190910839</c:v>
                </c:pt>
                <c:pt idx="3">
                  <c:v>356.8194753964288</c:v>
                </c:pt>
                <c:pt idx="4">
                  <c:v>335.62264929434571</c:v>
                </c:pt>
                <c:pt idx="5">
                  <c:v>351.24728009806745</c:v>
                </c:pt>
                <c:pt idx="6">
                  <c:v>360.86194453036393</c:v>
                </c:pt>
                <c:pt idx="7">
                  <c:v>305.35871823330211</c:v>
                </c:pt>
                <c:pt idx="8">
                  <c:v>283.30134357005755</c:v>
                </c:pt>
              </c:numCache>
            </c:numRef>
          </c:val>
          <c:extLst>
            <c:ext xmlns:c16="http://schemas.microsoft.com/office/drawing/2014/chart" uri="{C3380CC4-5D6E-409C-BE32-E72D297353CC}">
              <c16:uniqueId val="{00000000-21BC-46E8-B2FD-F96C3F3812D3}"/>
            </c:ext>
          </c:extLst>
        </c:ser>
        <c:ser>
          <c:idx val="3"/>
          <c:order val="3"/>
          <c:tx>
            <c:strRef>
              <c:f>Charts!$A$157</c:f>
              <c:strCache>
                <c:ptCount val="1"/>
                <c:pt idx="0">
                  <c:v>Quess EBITDA PAPM (INR)</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Charts!$B$153:$J$153</c:f>
              <c:strCache>
                <c:ptCount val="9"/>
                <c:pt idx="0">
                  <c:v>FY17</c:v>
                </c:pt>
                <c:pt idx="1">
                  <c:v>FY18</c:v>
                </c:pt>
                <c:pt idx="2">
                  <c:v>FY19</c:v>
                </c:pt>
                <c:pt idx="3">
                  <c:v>FY20</c:v>
                </c:pt>
                <c:pt idx="4">
                  <c:v>FY21</c:v>
                </c:pt>
                <c:pt idx="5">
                  <c:v>FY22</c:v>
                </c:pt>
                <c:pt idx="6">
                  <c:v>FY23</c:v>
                </c:pt>
                <c:pt idx="7">
                  <c:v>FY24</c:v>
                </c:pt>
                <c:pt idx="8">
                  <c:v>FY25</c:v>
                </c:pt>
              </c:strCache>
            </c:strRef>
          </c:cat>
          <c:val>
            <c:numRef>
              <c:f>Charts!$B$157:$J$157</c:f>
              <c:numCache>
                <c:formatCode>General</c:formatCode>
                <c:ptCount val="9"/>
                <c:pt idx="8" formatCode="0">
                  <c:v>365.14855681181797</c:v>
                </c:pt>
              </c:numCache>
            </c:numRef>
          </c:val>
          <c:extLst>
            <c:ext xmlns:c16="http://schemas.microsoft.com/office/drawing/2014/chart" uri="{C3380CC4-5D6E-409C-BE32-E72D297353CC}">
              <c16:uniqueId val="{00000001-21BC-46E8-B2FD-F96C3F3812D3}"/>
            </c:ext>
          </c:extLst>
        </c:ser>
        <c:dLbls>
          <c:showLegendKey val="0"/>
          <c:showVal val="0"/>
          <c:showCatName val="0"/>
          <c:showSerName val="0"/>
          <c:showPercent val="0"/>
          <c:showBubbleSize val="0"/>
        </c:dLbls>
        <c:gapWidth val="219"/>
        <c:axId val="973286655"/>
        <c:axId val="973296735"/>
      </c:barChart>
      <c:lineChart>
        <c:grouping val="standard"/>
        <c:varyColors val="0"/>
        <c:ser>
          <c:idx val="0"/>
          <c:order val="0"/>
          <c:tx>
            <c:strRef>
              <c:f>Charts!$A$154</c:f>
              <c:strCache>
                <c:ptCount val="1"/>
                <c:pt idx="0">
                  <c:v>TeamLease EBITDA Margin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Charts!$B$153:$J$153</c:f>
              <c:strCache>
                <c:ptCount val="9"/>
                <c:pt idx="0">
                  <c:v>FY17</c:v>
                </c:pt>
                <c:pt idx="1">
                  <c:v>FY18</c:v>
                </c:pt>
                <c:pt idx="2">
                  <c:v>FY19</c:v>
                </c:pt>
                <c:pt idx="3">
                  <c:v>FY20</c:v>
                </c:pt>
                <c:pt idx="4">
                  <c:v>FY21</c:v>
                </c:pt>
                <c:pt idx="5">
                  <c:v>FY22</c:v>
                </c:pt>
                <c:pt idx="6">
                  <c:v>FY23</c:v>
                </c:pt>
                <c:pt idx="7">
                  <c:v>FY24</c:v>
                </c:pt>
                <c:pt idx="8">
                  <c:v>FY25</c:v>
                </c:pt>
              </c:strCache>
            </c:strRef>
          </c:cat>
          <c:val>
            <c:numRef>
              <c:f>Charts!$B$154:$J$154</c:f>
              <c:numCache>
                <c:formatCode>0.0%</c:formatCode>
                <c:ptCount val="9"/>
                <c:pt idx="0">
                  <c:v>1.405628114599434E-2</c:v>
                </c:pt>
                <c:pt idx="1">
                  <c:v>1.8222754056673951E-2</c:v>
                </c:pt>
                <c:pt idx="2">
                  <c:v>2.0141900687467004E-2</c:v>
                </c:pt>
                <c:pt idx="3">
                  <c:v>1.9310928398303111E-2</c:v>
                </c:pt>
                <c:pt idx="4">
                  <c:v>1.9694651592127379E-2</c:v>
                </c:pt>
                <c:pt idx="5">
                  <c:v>1.7933302502440778E-2</c:v>
                </c:pt>
                <c:pt idx="6">
                  <c:v>1.6576124808469147E-2</c:v>
                </c:pt>
                <c:pt idx="7">
                  <c:v>1.2491268917345753E-2</c:v>
                </c:pt>
                <c:pt idx="8">
                  <c:v>1.0678154444504465E-2</c:v>
                </c:pt>
              </c:numCache>
            </c:numRef>
          </c:val>
          <c:smooth val="0"/>
          <c:extLst>
            <c:ext xmlns:c16="http://schemas.microsoft.com/office/drawing/2014/chart" uri="{C3380CC4-5D6E-409C-BE32-E72D297353CC}">
              <c16:uniqueId val="{00000002-21BC-46E8-B2FD-F96C3F3812D3}"/>
            </c:ext>
          </c:extLst>
        </c:ser>
        <c:ser>
          <c:idx val="2"/>
          <c:order val="2"/>
          <c:tx>
            <c:strRef>
              <c:f>Charts!$A$156</c:f>
              <c:strCache>
                <c:ptCount val="1"/>
                <c:pt idx="0">
                  <c:v>Quess EBITDA Margin</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Charts!$B$153:$J$153</c:f>
              <c:strCache>
                <c:ptCount val="9"/>
                <c:pt idx="0">
                  <c:v>FY17</c:v>
                </c:pt>
                <c:pt idx="1">
                  <c:v>FY18</c:v>
                </c:pt>
                <c:pt idx="2">
                  <c:v>FY19</c:v>
                </c:pt>
                <c:pt idx="3">
                  <c:v>FY20</c:v>
                </c:pt>
                <c:pt idx="4">
                  <c:v>FY21</c:v>
                </c:pt>
                <c:pt idx="5">
                  <c:v>FY22</c:v>
                </c:pt>
                <c:pt idx="6">
                  <c:v>FY23</c:v>
                </c:pt>
                <c:pt idx="7">
                  <c:v>FY24</c:v>
                </c:pt>
                <c:pt idx="8">
                  <c:v>FY25</c:v>
                </c:pt>
              </c:strCache>
            </c:strRef>
          </c:cat>
          <c:val>
            <c:numRef>
              <c:f>Charts!$B$156:$J$156</c:f>
              <c:numCache>
                <c:formatCode>General</c:formatCode>
                <c:ptCount val="9"/>
                <c:pt idx="8" formatCode="0.0%">
                  <c:v>1.4851866102347056E-2</c:v>
                </c:pt>
              </c:numCache>
            </c:numRef>
          </c:val>
          <c:smooth val="0"/>
          <c:extLst>
            <c:ext xmlns:c16="http://schemas.microsoft.com/office/drawing/2014/chart" uri="{C3380CC4-5D6E-409C-BE32-E72D297353CC}">
              <c16:uniqueId val="{00000003-21BC-46E8-B2FD-F96C3F3812D3}"/>
            </c:ext>
          </c:extLst>
        </c:ser>
        <c:dLbls>
          <c:showLegendKey val="0"/>
          <c:showVal val="0"/>
          <c:showCatName val="0"/>
          <c:showSerName val="0"/>
          <c:showPercent val="0"/>
          <c:showBubbleSize val="0"/>
        </c:dLbls>
        <c:marker val="1"/>
        <c:smooth val="0"/>
        <c:axId val="1493059983"/>
        <c:axId val="1493063343"/>
      </c:lineChart>
      <c:catAx>
        <c:axId val="9732866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973296735"/>
        <c:crosses val="autoZero"/>
        <c:auto val="1"/>
        <c:lblAlgn val="ctr"/>
        <c:lblOffset val="100"/>
        <c:noMultiLvlLbl val="0"/>
      </c:catAx>
      <c:valAx>
        <c:axId val="973296735"/>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973286655"/>
        <c:crosses val="autoZero"/>
        <c:crossBetween val="between"/>
      </c:valAx>
      <c:valAx>
        <c:axId val="1493063343"/>
        <c:scaling>
          <c:orientation val="minMax"/>
          <c:max val="2.7500000000000007E-2"/>
          <c:min val="5.000000000000001E-3"/>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493059983"/>
        <c:crosses val="max"/>
        <c:crossBetween val="between"/>
      </c:valAx>
      <c:catAx>
        <c:axId val="1493059983"/>
        <c:scaling>
          <c:orientation val="minMax"/>
        </c:scaling>
        <c:delete val="1"/>
        <c:axPos val="b"/>
        <c:numFmt formatCode="General" sourceLinked="1"/>
        <c:majorTickMark val="out"/>
        <c:minorTickMark val="none"/>
        <c:tickLblPos val="nextTo"/>
        <c:crossAx val="1493063343"/>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'Operating Metrics'!$A$65</c:f>
              <c:strCache>
                <c:ptCount val="1"/>
                <c:pt idx="0">
                  <c:v>Quess - Collect &amp; Pay Headcount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'Operating Metrics'!$B$64:$H$64</c:f>
              <c:strCache>
                <c:ptCount val="7"/>
                <c:pt idx="0">
                  <c:v>FY19</c:v>
                </c:pt>
                <c:pt idx="1">
                  <c:v>FY20</c:v>
                </c:pt>
                <c:pt idx="2">
                  <c:v>FY21</c:v>
                </c:pt>
                <c:pt idx="3">
                  <c:v>FY22</c:v>
                </c:pt>
                <c:pt idx="4">
                  <c:v>FY23</c:v>
                </c:pt>
                <c:pt idx="5">
                  <c:v>FY24</c:v>
                </c:pt>
                <c:pt idx="6">
                  <c:v>FY25</c:v>
                </c:pt>
              </c:strCache>
            </c:strRef>
          </c:cat>
          <c:val>
            <c:numRef>
              <c:f>'Operating Metrics'!$B$65:$H$65</c:f>
              <c:numCache>
                <c:formatCode>0%</c:formatCode>
                <c:ptCount val="7"/>
                <c:pt idx="0">
                  <c:v>0.65</c:v>
                </c:pt>
                <c:pt idx="1">
                  <c:v>0.71499999999999997</c:v>
                </c:pt>
                <c:pt idx="2">
                  <c:v>0.73</c:v>
                </c:pt>
                <c:pt idx="3">
                  <c:v>0.75249999999999995</c:v>
                </c:pt>
                <c:pt idx="4">
                  <c:v>0.76249999999999996</c:v>
                </c:pt>
                <c:pt idx="5">
                  <c:v>0.76749999999999996</c:v>
                </c:pt>
                <c:pt idx="6">
                  <c:v>0.78500000000000003</c:v>
                </c:pt>
              </c:numCache>
            </c:numRef>
          </c:val>
          <c:smooth val="0"/>
          <c:extLst>
            <c:ext xmlns:c16="http://schemas.microsoft.com/office/drawing/2014/chart" uri="{C3380CC4-5D6E-409C-BE32-E72D297353CC}">
              <c16:uniqueId val="{00000000-C112-4515-A184-B76105A8DE4C}"/>
            </c:ext>
          </c:extLst>
        </c:ser>
        <c:ser>
          <c:idx val="1"/>
          <c:order val="1"/>
          <c:tx>
            <c:strRef>
              <c:f>'Operating Metrics'!$A$66</c:f>
              <c:strCache>
                <c:ptCount val="1"/>
                <c:pt idx="0">
                  <c:v>Teamlease - Collect &amp; Pay%</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'Operating Metrics'!$B$64:$H$64</c:f>
              <c:strCache>
                <c:ptCount val="7"/>
                <c:pt idx="0">
                  <c:v>FY19</c:v>
                </c:pt>
                <c:pt idx="1">
                  <c:v>FY20</c:v>
                </c:pt>
                <c:pt idx="2">
                  <c:v>FY21</c:v>
                </c:pt>
                <c:pt idx="3">
                  <c:v>FY22</c:v>
                </c:pt>
                <c:pt idx="4">
                  <c:v>FY23</c:v>
                </c:pt>
                <c:pt idx="5">
                  <c:v>FY24</c:v>
                </c:pt>
                <c:pt idx="6">
                  <c:v>FY25</c:v>
                </c:pt>
              </c:strCache>
            </c:strRef>
          </c:cat>
          <c:val>
            <c:numRef>
              <c:f>'Operating Metrics'!$B$66:$H$66</c:f>
              <c:numCache>
                <c:formatCode>0%</c:formatCode>
                <c:ptCount val="7"/>
                <c:pt idx="0">
                  <c:v>0.86</c:v>
                </c:pt>
                <c:pt idx="1">
                  <c:v>0.86</c:v>
                </c:pt>
                <c:pt idx="2">
                  <c:v>0.86</c:v>
                </c:pt>
                <c:pt idx="3">
                  <c:v>0.85499999999999998</c:v>
                </c:pt>
                <c:pt idx="4">
                  <c:v>0.86</c:v>
                </c:pt>
                <c:pt idx="5">
                  <c:v>0.86</c:v>
                </c:pt>
                <c:pt idx="6">
                  <c:v>0.86</c:v>
                </c:pt>
              </c:numCache>
            </c:numRef>
          </c:val>
          <c:smooth val="0"/>
          <c:extLst>
            <c:ext xmlns:c16="http://schemas.microsoft.com/office/drawing/2014/chart" uri="{C3380CC4-5D6E-409C-BE32-E72D297353CC}">
              <c16:uniqueId val="{00000001-C112-4515-A184-B76105A8DE4C}"/>
            </c:ext>
          </c:extLst>
        </c:ser>
        <c:dLbls>
          <c:showLegendKey val="0"/>
          <c:showVal val="0"/>
          <c:showCatName val="0"/>
          <c:showSerName val="0"/>
          <c:showPercent val="0"/>
          <c:showBubbleSize val="0"/>
        </c:dLbls>
        <c:marker val="1"/>
        <c:smooth val="0"/>
        <c:axId val="1313256927"/>
        <c:axId val="1313267007"/>
      </c:lineChart>
      <c:catAx>
        <c:axId val="13132569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13267007"/>
        <c:crosses val="autoZero"/>
        <c:auto val="1"/>
        <c:lblAlgn val="ctr"/>
        <c:lblOffset val="100"/>
        <c:noMultiLvlLbl val="0"/>
      </c:catAx>
      <c:valAx>
        <c:axId val="1313267007"/>
        <c:scaling>
          <c:orientation val="minMax"/>
          <c:max val="1"/>
          <c:min val="0.5"/>
        </c:scaling>
        <c:delete val="1"/>
        <c:axPos val="l"/>
        <c:numFmt formatCode="0%" sourceLinked="1"/>
        <c:majorTickMark val="none"/>
        <c:minorTickMark val="none"/>
        <c:tickLblPos val="nextTo"/>
        <c:crossAx val="13132569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r>
              <a:rPr lang="en-US"/>
              <a:t>Indian Professional Staffing Revenue (INR Cr)</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title>
    <c:autoTitleDeleted val="0"/>
    <c:plotArea>
      <c:layout/>
      <c:barChart>
        <c:barDir val="col"/>
        <c:grouping val="clustered"/>
        <c:varyColors val="0"/>
        <c:ser>
          <c:idx val="0"/>
          <c:order val="0"/>
          <c:tx>
            <c:strRef>
              <c:f>Charts!$A$165</c:f>
              <c:strCache>
                <c:ptCount val="1"/>
                <c:pt idx="0">
                  <c:v>Quess Corp</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Charts!$B$164:$J$164</c:f>
              <c:strCache>
                <c:ptCount val="9"/>
                <c:pt idx="0">
                  <c:v>FY17</c:v>
                </c:pt>
                <c:pt idx="1">
                  <c:v>FY18</c:v>
                </c:pt>
                <c:pt idx="2">
                  <c:v>FY19</c:v>
                </c:pt>
                <c:pt idx="3">
                  <c:v>FY20</c:v>
                </c:pt>
                <c:pt idx="4">
                  <c:v>FY21</c:v>
                </c:pt>
                <c:pt idx="5">
                  <c:v>FY22</c:v>
                </c:pt>
                <c:pt idx="6">
                  <c:v>FY23</c:v>
                </c:pt>
                <c:pt idx="7">
                  <c:v>FY24</c:v>
                </c:pt>
                <c:pt idx="8">
                  <c:v>FY25</c:v>
                </c:pt>
              </c:strCache>
            </c:strRef>
          </c:cat>
          <c:val>
            <c:numRef>
              <c:f>Charts!$B$165:$J$165</c:f>
              <c:numCache>
                <c:formatCode>General</c:formatCode>
                <c:ptCount val="9"/>
                <c:pt idx="5" formatCode="0">
                  <c:v>752.2421599999999</c:v>
                </c:pt>
                <c:pt idx="6" formatCode="0">
                  <c:v>828.16384000000005</c:v>
                </c:pt>
                <c:pt idx="7" formatCode="0">
                  <c:v>742</c:v>
                </c:pt>
                <c:pt idx="8" formatCode="0">
                  <c:v>825</c:v>
                </c:pt>
              </c:numCache>
            </c:numRef>
          </c:val>
          <c:extLst>
            <c:ext xmlns:c16="http://schemas.microsoft.com/office/drawing/2014/chart" uri="{C3380CC4-5D6E-409C-BE32-E72D297353CC}">
              <c16:uniqueId val="{00000000-EC8B-45D0-A744-A4CF8127AC67}"/>
            </c:ext>
          </c:extLst>
        </c:ser>
        <c:ser>
          <c:idx val="1"/>
          <c:order val="1"/>
          <c:tx>
            <c:strRef>
              <c:f>Charts!$A$166</c:f>
              <c:strCache>
                <c:ptCount val="1"/>
                <c:pt idx="0">
                  <c:v>Teamlease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Charts!$B$164:$J$164</c:f>
              <c:strCache>
                <c:ptCount val="9"/>
                <c:pt idx="0">
                  <c:v>FY17</c:v>
                </c:pt>
                <c:pt idx="1">
                  <c:v>FY18</c:v>
                </c:pt>
                <c:pt idx="2">
                  <c:v>FY19</c:v>
                </c:pt>
                <c:pt idx="3">
                  <c:v>FY20</c:v>
                </c:pt>
                <c:pt idx="4">
                  <c:v>FY21</c:v>
                </c:pt>
                <c:pt idx="5">
                  <c:v>FY22</c:v>
                </c:pt>
                <c:pt idx="6">
                  <c:v>FY23</c:v>
                </c:pt>
                <c:pt idx="7">
                  <c:v>FY24</c:v>
                </c:pt>
                <c:pt idx="8">
                  <c:v>FY25</c:v>
                </c:pt>
              </c:strCache>
            </c:strRef>
          </c:cat>
          <c:val>
            <c:numRef>
              <c:f>Charts!$B$166:$J$166</c:f>
              <c:numCache>
                <c:formatCode>0</c:formatCode>
                <c:ptCount val="9"/>
                <c:pt idx="0">
                  <c:v>50.8</c:v>
                </c:pt>
                <c:pt idx="1">
                  <c:v>182.93440000000001</c:v>
                </c:pt>
                <c:pt idx="2">
                  <c:v>309.16300000000001</c:v>
                </c:pt>
                <c:pt idx="3">
                  <c:v>409.77889999999996</c:v>
                </c:pt>
                <c:pt idx="4">
                  <c:v>398.27339999999998</c:v>
                </c:pt>
                <c:pt idx="5">
                  <c:v>530.9</c:v>
                </c:pt>
                <c:pt idx="6">
                  <c:v>566</c:v>
                </c:pt>
                <c:pt idx="7">
                  <c:v>589</c:v>
                </c:pt>
                <c:pt idx="8">
                  <c:v>592</c:v>
                </c:pt>
              </c:numCache>
            </c:numRef>
          </c:val>
          <c:extLst>
            <c:ext xmlns:c16="http://schemas.microsoft.com/office/drawing/2014/chart" uri="{C3380CC4-5D6E-409C-BE32-E72D297353CC}">
              <c16:uniqueId val="{00000001-EC8B-45D0-A744-A4CF8127AC67}"/>
            </c:ext>
          </c:extLst>
        </c:ser>
        <c:dLbls>
          <c:showLegendKey val="0"/>
          <c:showVal val="0"/>
          <c:showCatName val="0"/>
          <c:showSerName val="0"/>
          <c:showPercent val="0"/>
          <c:showBubbleSize val="0"/>
        </c:dLbls>
        <c:gapWidth val="219"/>
        <c:overlap val="-27"/>
        <c:axId val="1004675520"/>
        <c:axId val="1004678880"/>
      </c:barChart>
      <c:catAx>
        <c:axId val="1004675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004678880"/>
        <c:crosses val="autoZero"/>
        <c:auto val="1"/>
        <c:lblAlgn val="ctr"/>
        <c:lblOffset val="100"/>
        <c:noMultiLvlLbl val="0"/>
      </c:catAx>
      <c:valAx>
        <c:axId val="1004678880"/>
        <c:scaling>
          <c:orientation val="minMax"/>
        </c:scaling>
        <c:delete val="1"/>
        <c:axPos val="l"/>
        <c:numFmt formatCode="General" sourceLinked="1"/>
        <c:majorTickMark val="none"/>
        <c:minorTickMark val="none"/>
        <c:tickLblPos val="nextTo"/>
        <c:crossAx val="10046755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r>
              <a:rPr lang="en-US"/>
              <a:t>IT Companies USD Revenue Growth</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title>
    <c:autoTitleDeleted val="0"/>
    <c:plotArea>
      <c:layout/>
      <c:lineChart>
        <c:grouping val="standard"/>
        <c:varyColors val="0"/>
        <c:ser>
          <c:idx val="0"/>
          <c:order val="0"/>
          <c:tx>
            <c:strRef>
              <c:f>Charts!$A$185</c:f>
              <c:strCache>
                <c:ptCount val="1"/>
                <c:pt idx="0">
                  <c:v>TCS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Charts!$B$184:$U$184</c:f>
              <c:strCache>
                <c:ptCount val="20"/>
                <c:pt idx="0">
                  <c:v>Q1FY21</c:v>
                </c:pt>
                <c:pt idx="1">
                  <c:v>Q2FY21</c:v>
                </c:pt>
                <c:pt idx="2">
                  <c:v>Q3FY21</c:v>
                </c:pt>
                <c:pt idx="3">
                  <c:v>Q4FY21</c:v>
                </c:pt>
                <c:pt idx="4">
                  <c:v>Q1FY22</c:v>
                </c:pt>
                <c:pt idx="5">
                  <c:v>Q2FY22</c:v>
                </c:pt>
                <c:pt idx="6">
                  <c:v>Q3FY22</c:v>
                </c:pt>
                <c:pt idx="7">
                  <c:v>Q4FY22</c:v>
                </c:pt>
                <c:pt idx="8">
                  <c:v>Q1FY23</c:v>
                </c:pt>
                <c:pt idx="9">
                  <c:v>Q2FY23</c:v>
                </c:pt>
                <c:pt idx="10">
                  <c:v>Q3FY23</c:v>
                </c:pt>
                <c:pt idx="11">
                  <c:v>Q4FY23</c:v>
                </c:pt>
                <c:pt idx="12">
                  <c:v>Q1FY24</c:v>
                </c:pt>
                <c:pt idx="13">
                  <c:v>Q2FY24</c:v>
                </c:pt>
                <c:pt idx="14">
                  <c:v>Q3FY24</c:v>
                </c:pt>
                <c:pt idx="15">
                  <c:v>Q4FY24</c:v>
                </c:pt>
                <c:pt idx="16">
                  <c:v>Q1FY25</c:v>
                </c:pt>
                <c:pt idx="17">
                  <c:v>Q2FY25</c:v>
                </c:pt>
                <c:pt idx="18">
                  <c:v>Q3FY25</c:v>
                </c:pt>
                <c:pt idx="19">
                  <c:v>Q4FY25</c:v>
                </c:pt>
              </c:strCache>
            </c:strRef>
          </c:cat>
          <c:val>
            <c:numRef>
              <c:f>Charts!$B$185:$U$185</c:f>
              <c:numCache>
                <c:formatCode>0.0%</c:formatCode>
                <c:ptCount val="20"/>
                <c:pt idx="0">
                  <c:v>-7.7666362807657263E-2</c:v>
                </c:pt>
                <c:pt idx="1">
                  <c:v>-1.6856987493202857E-2</c:v>
                </c:pt>
                <c:pt idx="2">
                  <c:v>2.0766201217329083E-2</c:v>
                </c:pt>
                <c:pt idx="3">
                  <c:v>0.10011021307861867</c:v>
                </c:pt>
                <c:pt idx="4">
                  <c:v>0.21644593793239775</c:v>
                </c:pt>
                <c:pt idx="5">
                  <c:v>0.16758849557522115</c:v>
                </c:pt>
                <c:pt idx="6">
                  <c:v>0.14415994387934061</c:v>
                </c:pt>
                <c:pt idx="7">
                  <c:v>0.11804975788946392</c:v>
                </c:pt>
                <c:pt idx="8">
                  <c:v>0.10172245693857662</c:v>
                </c:pt>
                <c:pt idx="9">
                  <c:v>8.5899257855676536E-2</c:v>
                </c:pt>
                <c:pt idx="10">
                  <c:v>8.4457388105456666E-2</c:v>
                </c:pt>
                <c:pt idx="11">
                  <c:v>7.4522102747909269E-2</c:v>
                </c:pt>
                <c:pt idx="12">
                  <c:v>6.5781710914454283E-2</c:v>
                </c:pt>
                <c:pt idx="13">
                  <c:v>4.8422277155736548E-2</c:v>
                </c:pt>
                <c:pt idx="14">
                  <c:v>2.911660777385161E-2</c:v>
                </c:pt>
                <c:pt idx="15">
                  <c:v>2.3349548297428857E-2</c:v>
                </c:pt>
                <c:pt idx="16">
                  <c:v>3.8610572931082165E-2</c:v>
                </c:pt>
                <c:pt idx="17">
                  <c:v>6.3800277392510374E-2</c:v>
                </c:pt>
                <c:pt idx="18">
                  <c:v>3.5434693036670684E-2</c:v>
                </c:pt>
                <c:pt idx="19">
                  <c:v>1.3853049028928366E-2</c:v>
                </c:pt>
              </c:numCache>
            </c:numRef>
          </c:val>
          <c:smooth val="0"/>
          <c:extLst>
            <c:ext xmlns:c16="http://schemas.microsoft.com/office/drawing/2014/chart" uri="{C3380CC4-5D6E-409C-BE32-E72D297353CC}">
              <c16:uniqueId val="{00000000-C483-4DFF-88F3-00CA3A2E2B2C}"/>
            </c:ext>
          </c:extLst>
        </c:ser>
        <c:ser>
          <c:idx val="1"/>
          <c:order val="1"/>
          <c:tx>
            <c:strRef>
              <c:f>Charts!$A$186</c:f>
              <c:strCache>
                <c:ptCount val="1"/>
                <c:pt idx="0">
                  <c:v>Infosys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Charts!$B$184:$U$184</c:f>
              <c:strCache>
                <c:ptCount val="20"/>
                <c:pt idx="0">
                  <c:v>Q1FY21</c:v>
                </c:pt>
                <c:pt idx="1">
                  <c:v>Q2FY21</c:v>
                </c:pt>
                <c:pt idx="2">
                  <c:v>Q3FY21</c:v>
                </c:pt>
                <c:pt idx="3">
                  <c:v>Q4FY21</c:v>
                </c:pt>
                <c:pt idx="4">
                  <c:v>Q1FY22</c:v>
                </c:pt>
                <c:pt idx="5">
                  <c:v>Q2FY22</c:v>
                </c:pt>
                <c:pt idx="6">
                  <c:v>Q3FY22</c:v>
                </c:pt>
                <c:pt idx="7">
                  <c:v>Q4FY22</c:v>
                </c:pt>
                <c:pt idx="8">
                  <c:v>Q1FY23</c:v>
                </c:pt>
                <c:pt idx="9">
                  <c:v>Q2FY23</c:v>
                </c:pt>
                <c:pt idx="10">
                  <c:v>Q3FY23</c:v>
                </c:pt>
                <c:pt idx="11">
                  <c:v>Q4FY23</c:v>
                </c:pt>
                <c:pt idx="12">
                  <c:v>Q1FY24</c:v>
                </c:pt>
                <c:pt idx="13">
                  <c:v>Q2FY24</c:v>
                </c:pt>
                <c:pt idx="14">
                  <c:v>Q3FY24</c:v>
                </c:pt>
                <c:pt idx="15">
                  <c:v>Q4FY24</c:v>
                </c:pt>
                <c:pt idx="16">
                  <c:v>Q1FY25</c:v>
                </c:pt>
                <c:pt idx="17">
                  <c:v>Q2FY25</c:v>
                </c:pt>
                <c:pt idx="18">
                  <c:v>Q3FY25</c:v>
                </c:pt>
                <c:pt idx="19">
                  <c:v>Q4FY25</c:v>
                </c:pt>
              </c:strCache>
            </c:strRef>
          </c:cat>
          <c:val>
            <c:numRef>
              <c:f>Charts!$B$186:$U$186</c:f>
              <c:numCache>
                <c:formatCode>0.0%</c:formatCode>
                <c:ptCount val="20"/>
                <c:pt idx="0">
                  <c:v>-3.0570218983846376E-3</c:v>
                </c:pt>
                <c:pt idx="1">
                  <c:v>3.120819240504269E-2</c:v>
                </c:pt>
                <c:pt idx="2">
                  <c:v>8.410608015922727E-2</c:v>
                </c:pt>
                <c:pt idx="3">
                  <c:v>0.12865529571255219</c:v>
                </c:pt>
                <c:pt idx="4">
                  <c:v>0.21186871337216462</c:v>
                </c:pt>
                <c:pt idx="5">
                  <c:v>0.20756852570492001</c:v>
                </c:pt>
                <c:pt idx="6">
                  <c:v>0.20942862356458614</c:v>
                </c:pt>
                <c:pt idx="7">
                  <c:v>0.18600001554988954</c:v>
                </c:pt>
                <c:pt idx="8">
                  <c:v>0.17618218256827167</c:v>
                </c:pt>
                <c:pt idx="9">
                  <c:v>0.14022634583545557</c:v>
                </c:pt>
                <c:pt idx="10">
                  <c:v>9.626048002951193E-2</c:v>
                </c:pt>
                <c:pt idx="11">
                  <c:v>6.3074945293920104E-2</c:v>
                </c:pt>
                <c:pt idx="12">
                  <c:v>3.7787132389038636E-2</c:v>
                </c:pt>
                <c:pt idx="13">
                  <c:v>3.5316109454849309E-2</c:v>
                </c:pt>
                <c:pt idx="14">
                  <c:v>5.922055465352738E-4</c:v>
                </c:pt>
                <c:pt idx="15">
                  <c:v>2.145027869044025E-3</c:v>
                </c:pt>
                <c:pt idx="16">
                  <c:v>2.1147139968672679E-2</c:v>
                </c:pt>
                <c:pt idx="17">
                  <c:v>3.7028484290349883E-2</c:v>
                </c:pt>
                <c:pt idx="18">
                  <c:v>5.9147755081012887E-2</c:v>
                </c:pt>
                <c:pt idx="19">
                  <c:v>3.6227091738522565E-2</c:v>
                </c:pt>
              </c:numCache>
            </c:numRef>
          </c:val>
          <c:smooth val="0"/>
          <c:extLst>
            <c:ext xmlns:c16="http://schemas.microsoft.com/office/drawing/2014/chart" uri="{C3380CC4-5D6E-409C-BE32-E72D297353CC}">
              <c16:uniqueId val="{00000001-C483-4DFF-88F3-00CA3A2E2B2C}"/>
            </c:ext>
          </c:extLst>
        </c:ser>
        <c:ser>
          <c:idx val="2"/>
          <c:order val="2"/>
          <c:tx>
            <c:strRef>
              <c:f>Charts!$A$187</c:f>
              <c:strCache>
                <c:ptCount val="1"/>
                <c:pt idx="0">
                  <c:v>HCL Tech</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Charts!$B$184:$U$184</c:f>
              <c:strCache>
                <c:ptCount val="20"/>
                <c:pt idx="0">
                  <c:v>Q1FY21</c:v>
                </c:pt>
                <c:pt idx="1">
                  <c:v>Q2FY21</c:v>
                </c:pt>
                <c:pt idx="2">
                  <c:v>Q3FY21</c:v>
                </c:pt>
                <c:pt idx="3">
                  <c:v>Q4FY21</c:v>
                </c:pt>
                <c:pt idx="4">
                  <c:v>Q1FY22</c:v>
                </c:pt>
                <c:pt idx="5">
                  <c:v>Q2FY22</c:v>
                </c:pt>
                <c:pt idx="6">
                  <c:v>Q3FY22</c:v>
                </c:pt>
                <c:pt idx="7">
                  <c:v>Q4FY22</c:v>
                </c:pt>
                <c:pt idx="8">
                  <c:v>Q1FY23</c:v>
                </c:pt>
                <c:pt idx="9">
                  <c:v>Q2FY23</c:v>
                </c:pt>
                <c:pt idx="10">
                  <c:v>Q3FY23</c:v>
                </c:pt>
                <c:pt idx="11">
                  <c:v>Q4FY23</c:v>
                </c:pt>
                <c:pt idx="12">
                  <c:v>Q1FY24</c:v>
                </c:pt>
                <c:pt idx="13">
                  <c:v>Q2FY24</c:v>
                </c:pt>
                <c:pt idx="14">
                  <c:v>Q3FY24</c:v>
                </c:pt>
                <c:pt idx="15">
                  <c:v>Q4FY24</c:v>
                </c:pt>
                <c:pt idx="16">
                  <c:v>Q1FY25</c:v>
                </c:pt>
                <c:pt idx="17">
                  <c:v>Q2FY25</c:v>
                </c:pt>
                <c:pt idx="18">
                  <c:v>Q3FY25</c:v>
                </c:pt>
                <c:pt idx="19">
                  <c:v>Q4FY25</c:v>
                </c:pt>
              </c:strCache>
            </c:strRef>
          </c:cat>
          <c:val>
            <c:numRef>
              <c:f>Charts!$B$187:$U$187</c:f>
              <c:numCache>
                <c:formatCode>0.0%</c:formatCode>
                <c:ptCount val="20"/>
                <c:pt idx="0">
                  <c:v>-3.4269757996276962E-3</c:v>
                </c:pt>
                <c:pt idx="1">
                  <c:v>8.4486643064047851E-3</c:v>
                </c:pt>
                <c:pt idx="2">
                  <c:v>2.8780372729417136E-2</c:v>
                </c:pt>
                <c:pt idx="3">
                  <c:v>5.995910985295283E-2</c:v>
                </c:pt>
                <c:pt idx="4">
                  <c:v>0.15457440033963055</c:v>
                </c:pt>
                <c:pt idx="5">
                  <c:v>0.11334078033990269</c:v>
                </c:pt>
                <c:pt idx="6">
                  <c:v>0.13792708094473749</c:v>
                </c:pt>
                <c:pt idx="7">
                  <c:v>0.11024147779962168</c:v>
                </c:pt>
                <c:pt idx="8">
                  <c:v>0.11225915575819978</c:v>
                </c:pt>
                <c:pt idx="9">
                  <c:v>0.10441824631812802</c:v>
                </c:pt>
                <c:pt idx="10">
                  <c:v>8.9504617968094058E-2</c:v>
                </c:pt>
                <c:pt idx="11">
                  <c:v>8.0685576826701411E-2</c:v>
                </c:pt>
                <c:pt idx="12">
                  <c:v>5.7886211114416941E-2</c:v>
                </c:pt>
                <c:pt idx="13">
                  <c:v>4.626715551085292E-2</c:v>
                </c:pt>
                <c:pt idx="14">
                  <c:v>5.2712700369913712E-2</c:v>
                </c:pt>
                <c:pt idx="15">
                  <c:v>6.0378408458542143E-2</c:v>
                </c:pt>
                <c:pt idx="16">
                  <c:v>5.1187500000000163E-2</c:v>
                </c:pt>
                <c:pt idx="17">
                  <c:v>6.8378453809656792E-2</c:v>
                </c:pt>
                <c:pt idx="18">
                  <c:v>3.4524158125915028E-2</c:v>
                </c:pt>
                <c:pt idx="19">
                  <c:v>1.9913117000495584E-2</c:v>
                </c:pt>
              </c:numCache>
            </c:numRef>
          </c:val>
          <c:smooth val="0"/>
          <c:extLst>
            <c:ext xmlns:c16="http://schemas.microsoft.com/office/drawing/2014/chart" uri="{C3380CC4-5D6E-409C-BE32-E72D297353CC}">
              <c16:uniqueId val="{00000002-C483-4DFF-88F3-00CA3A2E2B2C}"/>
            </c:ext>
          </c:extLst>
        </c:ser>
        <c:ser>
          <c:idx val="3"/>
          <c:order val="3"/>
          <c:tx>
            <c:strRef>
              <c:f>Charts!$A$188</c:f>
              <c:strCache>
                <c:ptCount val="1"/>
                <c:pt idx="0">
                  <c:v>Wipro</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Charts!$B$184:$U$184</c:f>
              <c:strCache>
                <c:ptCount val="20"/>
                <c:pt idx="0">
                  <c:v>Q1FY21</c:v>
                </c:pt>
                <c:pt idx="1">
                  <c:v>Q2FY21</c:v>
                </c:pt>
                <c:pt idx="2">
                  <c:v>Q3FY21</c:v>
                </c:pt>
                <c:pt idx="3">
                  <c:v>Q4FY21</c:v>
                </c:pt>
                <c:pt idx="4">
                  <c:v>Q1FY22</c:v>
                </c:pt>
                <c:pt idx="5">
                  <c:v>Q2FY22</c:v>
                </c:pt>
                <c:pt idx="6">
                  <c:v>Q3FY22</c:v>
                </c:pt>
                <c:pt idx="7">
                  <c:v>Q4FY22</c:v>
                </c:pt>
                <c:pt idx="8">
                  <c:v>Q1FY23</c:v>
                </c:pt>
                <c:pt idx="9">
                  <c:v>Q2FY23</c:v>
                </c:pt>
                <c:pt idx="10">
                  <c:v>Q3FY23</c:v>
                </c:pt>
                <c:pt idx="11">
                  <c:v>Q4FY23</c:v>
                </c:pt>
                <c:pt idx="12">
                  <c:v>Q1FY24</c:v>
                </c:pt>
                <c:pt idx="13">
                  <c:v>Q2FY24</c:v>
                </c:pt>
                <c:pt idx="14">
                  <c:v>Q3FY24</c:v>
                </c:pt>
                <c:pt idx="15">
                  <c:v>Q4FY24</c:v>
                </c:pt>
                <c:pt idx="16">
                  <c:v>Q1FY25</c:v>
                </c:pt>
                <c:pt idx="17">
                  <c:v>Q2FY25</c:v>
                </c:pt>
                <c:pt idx="18">
                  <c:v>Q3FY25</c:v>
                </c:pt>
                <c:pt idx="19">
                  <c:v>Q4FY25</c:v>
                </c:pt>
              </c:strCache>
            </c:strRef>
          </c:cat>
          <c:val>
            <c:numRef>
              <c:f>Charts!$B$188:$U$188</c:f>
              <c:numCache>
                <c:formatCode>0.0%</c:formatCode>
                <c:ptCount val="20"/>
                <c:pt idx="0">
                  <c:v>-5.7484794977437748E-2</c:v>
                </c:pt>
                <c:pt idx="1">
                  <c:v>-2.7575772365659668E-2</c:v>
                </c:pt>
                <c:pt idx="2">
                  <c:v>-1.1361466488447713E-2</c:v>
                </c:pt>
                <c:pt idx="3">
                  <c:v>3.7951487679027895E-2</c:v>
                </c:pt>
                <c:pt idx="4">
                  <c:v>0.25650499583680264</c:v>
                </c:pt>
                <c:pt idx="5">
                  <c:v>0.29492069865488846</c:v>
                </c:pt>
                <c:pt idx="6">
                  <c:v>0.27460164171897627</c:v>
                </c:pt>
                <c:pt idx="7">
                  <c:v>0.26449544694294724</c:v>
                </c:pt>
                <c:pt idx="8">
                  <c:v>0.13294677987160908</c:v>
                </c:pt>
                <c:pt idx="9">
                  <c:v>8.4379844961240291E-2</c:v>
                </c:pt>
                <c:pt idx="10">
                  <c:v>6.205250596658729E-2</c:v>
                </c:pt>
                <c:pt idx="11">
                  <c:v>3.7219384943234068E-2</c:v>
                </c:pt>
                <c:pt idx="12">
                  <c:v>1.5719246938402431E-2</c:v>
                </c:pt>
                <c:pt idx="13">
                  <c:v>-3.0167637702398276E-2</c:v>
                </c:pt>
                <c:pt idx="14">
                  <c:v>-5.2577135723203217E-2</c:v>
                </c:pt>
                <c:pt idx="15">
                  <c:v>-5.8660998937300701E-2</c:v>
                </c:pt>
                <c:pt idx="16">
                  <c:v>-5.4921720352708259E-2</c:v>
                </c:pt>
                <c:pt idx="17">
                  <c:v>-1.9607120480595652E-2</c:v>
                </c:pt>
                <c:pt idx="18">
                  <c:v>-1.0165279921689696E-2</c:v>
                </c:pt>
                <c:pt idx="19">
                  <c:v>-2.2917137051253089E-2</c:v>
                </c:pt>
              </c:numCache>
            </c:numRef>
          </c:val>
          <c:smooth val="0"/>
          <c:extLst>
            <c:ext xmlns:c16="http://schemas.microsoft.com/office/drawing/2014/chart" uri="{C3380CC4-5D6E-409C-BE32-E72D297353CC}">
              <c16:uniqueId val="{00000003-C483-4DFF-88F3-00CA3A2E2B2C}"/>
            </c:ext>
          </c:extLst>
        </c:ser>
        <c:dLbls>
          <c:showLegendKey val="0"/>
          <c:showVal val="0"/>
          <c:showCatName val="0"/>
          <c:showSerName val="0"/>
          <c:showPercent val="0"/>
          <c:showBubbleSize val="0"/>
        </c:dLbls>
        <c:marker val="1"/>
        <c:smooth val="0"/>
        <c:axId val="967065888"/>
        <c:axId val="967066848"/>
      </c:lineChart>
      <c:catAx>
        <c:axId val="96706588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967066848"/>
        <c:crosses val="autoZero"/>
        <c:auto val="1"/>
        <c:lblAlgn val="ctr"/>
        <c:lblOffset val="100"/>
        <c:noMultiLvlLbl val="0"/>
      </c:catAx>
      <c:valAx>
        <c:axId val="9670668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9670658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a:t>Subcontracting Expense as % of revenue</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Charts!$A$193</c:f>
              <c:strCache>
                <c:ptCount val="1"/>
                <c:pt idx="0">
                  <c:v>TCS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Charts!$B$192:$U$192</c:f>
              <c:strCache>
                <c:ptCount val="20"/>
                <c:pt idx="0">
                  <c:v>Q1FY21</c:v>
                </c:pt>
                <c:pt idx="1">
                  <c:v>Q2FY21</c:v>
                </c:pt>
                <c:pt idx="2">
                  <c:v>Q3FY21</c:v>
                </c:pt>
                <c:pt idx="3">
                  <c:v>Q4FY21</c:v>
                </c:pt>
                <c:pt idx="4">
                  <c:v>Q1FY22</c:v>
                </c:pt>
                <c:pt idx="5">
                  <c:v>Q2FY22</c:v>
                </c:pt>
                <c:pt idx="6">
                  <c:v>Q3FY22</c:v>
                </c:pt>
                <c:pt idx="7">
                  <c:v>Q4FY22</c:v>
                </c:pt>
                <c:pt idx="8">
                  <c:v>Q1FY23</c:v>
                </c:pt>
                <c:pt idx="9">
                  <c:v>Q2FY23</c:v>
                </c:pt>
                <c:pt idx="10">
                  <c:v>Q3FY23</c:v>
                </c:pt>
                <c:pt idx="11">
                  <c:v>Q4FY23</c:v>
                </c:pt>
                <c:pt idx="12">
                  <c:v>Q1FY24</c:v>
                </c:pt>
                <c:pt idx="13">
                  <c:v>Q2FY24</c:v>
                </c:pt>
                <c:pt idx="14">
                  <c:v>Q3FY24</c:v>
                </c:pt>
                <c:pt idx="15">
                  <c:v>Q4FY24</c:v>
                </c:pt>
                <c:pt idx="16">
                  <c:v>Q1FY25</c:v>
                </c:pt>
                <c:pt idx="17">
                  <c:v>Q2FY25</c:v>
                </c:pt>
                <c:pt idx="18">
                  <c:v>Q3FY25</c:v>
                </c:pt>
                <c:pt idx="19">
                  <c:v>Q4FY25</c:v>
                </c:pt>
              </c:strCache>
            </c:strRef>
          </c:cat>
          <c:val>
            <c:numRef>
              <c:f>Charts!$B$193:$U$193</c:f>
              <c:numCache>
                <c:formatCode>0.0%</c:formatCode>
                <c:ptCount val="20"/>
                <c:pt idx="0">
                  <c:v>7.9927978706748087E-2</c:v>
                </c:pt>
                <c:pt idx="1">
                  <c:v>7.5943690046094428E-2</c:v>
                </c:pt>
                <c:pt idx="2">
                  <c:v>7.6901106747590153E-2</c:v>
                </c:pt>
                <c:pt idx="3">
                  <c:v>8.8662624413682639E-2</c:v>
                </c:pt>
                <c:pt idx="4">
                  <c:v>8.5882275219660437E-2</c:v>
                </c:pt>
                <c:pt idx="5">
                  <c:v>8.9423261569974613E-2</c:v>
                </c:pt>
                <c:pt idx="6">
                  <c:v>9.2441444205789092E-2</c:v>
                </c:pt>
                <c:pt idx="7">
                  <c:v>9.489830206953806E-2</c:v>
                </c:pt>
                <c:pt idx="8">
                  <c:v>0.10015542666515032</c:v>
                </c:pt>
                <c:pt idx="9">
                  <c:v>9.9604042741687604E-2</c:v>
                </c:pt>
                <c:pt idx="10">
                  <c:v>9.4094008140273744E-2</c:v>
                </c:pt>
                <c:pt idx="11">
                  <c:v>8.5578580845813185E-2</c:v>
                </c:pt>
                <c:pt idx="12">
                  <c:v>7.7162728818982507E-2</c:v>
                </c:pt>
                <c:pt idx="13">
                  <c:v>7.1885679823091866E-2</c:v>
                </c:pt>
                <c:pt idx="14">
                  <c:v>6.5546440420580027E-2</c:v>
                </c:pt>
                <c:pt idx="15">
                  <c:v>4.8598069794405341E-2</c:v>
                </c:pt>
                <c:pt idx="16">
                  <c:v>4.2579017137016277E-2</c:v>
                </c:pt>
                <c:pt idx="17">
                  <c:v>4.6514885074464281E-2</c:v>
                </c:pt>
                <c:pt idx="18">
                  <c:v>4.6410204304941145E-2</c:v>
                </c:pt>
                <c:pt idx="19">
                  <c:v>4.7627909862125652E-2</c:v>
                </c:pt>
              </c:numCache>
            </c:numRef>
          </c:val>
          <c:smooth val="0"/>
          <c:extLst>
            <c:ext xmlns:c16="http://schemas.microsoft.com/office/drawing/2014/chart" uri="{C3380CC4-5D6E-409C-BE32-E72D297353CC}">
              <c16:uniqueId val="{00000000-7B0C-4E26-9F99-A70D32C3369B}"/>
            </c:ext>
          </c:extLst>
        </c:ser>
        <c:ser>
          <c:idx val="1"/>
          <c:order val="1"/>
          <c:tx>
            <c:strRef>
              <c:f>Charts!$A$194</c:f>
              <c:strCache>
                <c:ptCount val="1"/>
                <c:pt idx="0">
                  <c:v>Infosys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Charts!$B$192:$U$192</c:f>
              <c:strCache>
                <c:ptCount val="20"/>
                <c:pt idx="0">
                  <c:v>Q1FY21</c:v>
                </c:pt>
                <c:pt idx="1">
                  <c:v>Q2FY21</c:v>
                </c:pt>
                <c:pt idx="2">
                  <c:v>Q3FY21</c:v>
                </c:pt>
                <c:pt idx="3">
                  <c:v>Q4FY21</c:v>
                </c:pt>
                <c:pt idx="4">
                  <c:v>Q1FY22</c:v>
                </c:pt>
                <c:pt idx="5">
                  <c:v>Q2FY22</c:v>
                </c:pt>
                <c:pt idx="6">
                  <c:v>Q3FY22</c:v>
                </c:pt>
                <c:pt idx="7">
                  <c:v>Q4FY22</c:v>
                </c:pt>
                <c:pt idx="8">
                  <c:v>Q1FY23</c:v>
                </c:pt>
                <c:pt idx="9">
                  <c:v>Q2FY23</c:v>
                </c:pt>
                <c:pt idx="10">
                  <c:v>Q3FY23</c:v>
                </c:pt>
                <c:pt idx="11">
                  <c:v>Q4FY23</c:v>
                </c:pt>
                <c:pt idx="12">
                  <c:v>Q1FY24</c:v>
                </c:pt>
                <c:pt idx="13">
                  <c:v>Q2FY24</c:v>
                </c:pt>
                <c:pt idx="14">
                  <c:v>Q3FY24</c:v>
                </c:pt>
                <c:pt idx="15">
                  <c:v>Q4FY24</c:v>
                </c:pt>
                <c:pt idx="16">
                  <c:v>Q1FY25</c:v>
                </c:pt>
                <c:pt idx="17">
                  <c:v>Q2FY25</c:v>
                </c:pt>
                <c:pt idx="18">
                  <c:v>Q3FY25</c:v>
                </c:pt>
                <c:pt idx="19">
                  <c:v>Q4FY25</c:v>
                </c:pt>
              </c:strCache>
            </c:strRef>
          </c:cat>
          <c:val>
            <c:numRef>
              <c:f>Charts!$B$194:$U$194</c:f>
              <c:numCache>
                <c:formatCode>0.0%</c:formatCode>
                <c:ptCount val="20"/>
                <c:pt idx="0">
                  <c:v>6.8709064018592864E-2</c:v>
                </c:pt>
                <c:pt idx="1">
                  <c:v>6.6503866503866499E-2</c:v>
                </c:pt>
                <c:pt idx="2">
                  <c:v>7.0929918617657267E-2</c:v>
                </c:pt>
                <c:pt idx="3">
                  <c:v>7.5443730758998143E-2</c:v>
                </c:pt>
                <c:pt idx="4">
                  <c:v>8.7969601376541445E-2</c:v>
                </c:pt>
                <c:pt idx="5">
                  <c:v>0.10316870481724208</c:v>
                </c:pt>
                <c:pt idx="6">
                  <c:v>0.11017667179213607</c:v>
                </c:pt>
                <c:pt idx="7">
                  <c:v>0.11116619159747181</c:v>
                </c:pt>
                <c:pt idx="8">
                  <c:v>0.1134029590948651</c:v>
                </c:pt>
                <c:pt idx="9">
                  <c:v>0.10110022442388746</c:v>
                </c:pt>
                <c:pt idx="10">
                  <c:v>8.7243593089409682E-2</c:v>
                </c:pt>
                <c:pt idx="11">
                  <c:v>8.3224272855960041E-2</c:v>
                </c:pt>
                <c:pt idx="12">
                  <c:v>8.2355732475680801E-2</c:v>
                </c:pt>
                <c:pt idx="13">
                  <c:v>7.8832640919115765E-2</c:v>
                </c:pt>
                <c:pt idx="14">
                  <c:v>7.8977872800803692E-2</c:v>
                </c:pt>
                <c:pt idx="15">
                  <c:v>7.823748121192943E-2</c:v>
                </c:pt>
                <c:pt idx="16">
                  <c:v>8.0605366908304721E-2</c:v>
                </c:pt>
                <c:pt idx="17">
                  <c:v>7.7831454643048845E-2</c:v>
                </c:pt>
                <c:pt idx="18">
                  <c:v>7.9063308112249778E-2</c:v>
                </c:pt>
                <c:pt idx="19">
                  <c:v>8.0048869883934032E-2</c:v>
                </c:pt>
              </c:numCache>
            </c:numRef>
          </c:val>
          <c:smooth val="0"/>
          <c:extLst>
            <c:ext xmlns:c16="http://schemas.microsoft.com/office/drawing/2014/chart" uri="{C3380CC4-5D6E-409C-BE32-E72D297353CC}">
              <c16:uniqueId val="{00000001-7B0C-4E26-9F99-A70D32C3369B}"/>
            </c:ext>
          </c:extLst>
        </c:ser>
        <c:ser>
          <c:idx val="2"/>
          <c:order val="2"/>
          <c:tx>
            <c:strRef>
              <c:f>Charts!$A$195</c:f>
              <c:strCache>
                <c:ptCount val="1"/>
                <c:pt idx="0">
                  <c:v>HCL Tech</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Charts!$B$192:$U$192</c:f>
              <c:strCache>
                <c:ptCount val="20"/>
                <c:pt idx="0">
                  <c:v>Q1FY21</c:v>
                </c:pt>
                <c:pt idx="1">
                  <c:v>Q2FY21</c:v>
                </c:pt>
                <c:pt idx="2">
                  <c:v>Q3FY21</c:v>
                </c:pt>
                <c:pt idx="3">
                  <c:v>Q4FY21</c:v>
                </c:pt>
                <c:pt idx="4">
                  <c:v>Q1FY22</c:v>
                </c:pt>
                <c:pt idx="5">
                  <c:v>Q2FY22</c:v>
                </c:pt>
                <c:pt idx="6">
                  <c:v>Q3FY22</c:v>
                </c:pt>
                <c:pt idx="7">
                  <c:v>Q4FY22</c:v>
                </c:pt>
                <c:pt idx="8">
                  <c:v>Q1FY23</c:v>
                </c:pt>
                <c:pt idx="9">
                  <c:v>Q2FY23</c:v>
                </c:pt>
                <c:pt idx="10">
                  <c:v>Q3FY23</c:v>
                </c:pt>
                <c:pt idx="11">
                  <c:v>Q4FY23</c:v>
                </c:pt>
                <c:pt idx="12">
                  <c:v>Q1FY24</c:v>
                </c:pt>
                <c:pt idx="13">
                  <c:v>Q2FY24</c:v>
                </c:pt>
                <c:pt idx="14">
                  <c:v>Q3FY24</c:v>
                </c:pt>
                <c:pt idx="15">
                  <c:v>Q4FY24</c:v>
                </c:pt>
                <c:pt idx="16">
                  <c:v>Q1FY25</c:v>
                </c:pt>
                <c:pt idx="17">
                  <c:v>Q2FY25</c:v>
                </c:pt>
                <c:pt idx="18">
                  <c:v>Q3FY25</c:v>
                </c:pt>
                <c:pt idx="19">
                  <c:v>Q4FY25</c:v>
                </c:pt>
              </c:strCache>
            </c:strRef>
          </c:cat>
          <c:val>
            <c:numRef>
              <c:f>Charts!$B$195:$U$195</c:f>
              <c:numCache>
                <c:formatCode>0.0%</c:formatCode>
                <c:ptCount val="20"/>
                <c:pt idx="0">
                  <c:v>0.14236870130598062</c:v>
                </c:pt>
                <c:pt idx="1">
                  <c:v>0.133053673227923</c:v>
                </c:pt>
                <c:pt idx="2">
                  <c:v>0.13552999689151382</c:v>
                </c:pt>
                <c:pt idx="3">
                  <c:v>0.13461636372893437</c:v>
                </c:pt>
                <c:pt idx="4">
                  <c:v>0.14381104245565079</c:v>
                </c:pt>
                <c:pt idx="5">
                  <c:v>0.14916485112563543</c:v>
                </c:pt>
                <c:pt idx="6">
                  <c:v>0.14947830370337201</c:v>
                </c:pt>
                <c:pt idx="7">
                  <c:v>0.14205425498960039</c:v>
                </c:pt>
                <c:pt idx="8">
                  <c:v>0.15312819638595296</c:v>
                </c:pt>
                <c:pt idx="9">
                  <c:v>0.15012557725026332</c:v>
                </c:pt>
                <c:pt idx="10">
                  <c:v>0.14475655430711609</c:v>
                </c:pt>
                <c:pt idx="11">
                  <c:v>0.14229872960986242</c:v>
                </c:pt>
                <c:pt idx="12">
                  <c:v>0.1379677517493155</c:v>
                </c:pt>
                <c:pt idx="13">
                  <c:v>0.13152369526094781</c:v>
                </c:pt>
                <c:pt idx="14">
                  <c:v>0.13119595022147226</c:v>
                </c:pt>
                <c:pt idx="15">
                  <c:v>0.13018000631601109</c:v>
                </c:pt>
                <c:pt idx="16">
                  <c:v>0.12620736358128096</c:v>
                </c:pt>
                <c:pt idx="17">
                  <c:v>0.12985933060771948</c:v>
                </c:pt>
                <c:pt idx="18">
                  <c:v>0.12960856473737037</c:v>
                </c:pt>
                <c:pt idx="19">
                  <c:v>0.13221583019242214</c:v>
                </c:pt>
              </c:numCache>
            </c:numRef>
          </c:val>
          <c:smooth val="0"/>
          <c:extLst>
            <c:ext xmlns:c16="http://schemas.microsoft.com/office/drawing/2014/chart" uri="{C3380CC4-5D6E-409C-BE32-E72D297353CC}">
              <c16:uniqueId val="{00000002-7B0C-4E26-9F99-A70D32C3369B}"/>
            </c:ext>
          </c:extLst>
        </c:ser>
        <c:ser>
          <c:idx val="3"/>
          <c:order val="3"/>
          <c:tx>
            <c:strRef>
              <c:f>Charts!$A$196</c:f>
              <c:strCache>
                <c:ptCount val="1"/>
                <c:pt idx="0">
                  <c:v>Wipro</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Charts!$B$192:$U$192</c:f>
              <c:strCache>
                <c:ptCount val="20"/>
                <c:pt idx="0">
                  <c:v>Q1FY21</c:v>
                </c:pt>
                <c:pt idx="1">
                  <c:v>Q2FY21</c:v>
                </c:pt>
                <c:pt idx="2">
                  <c:v>Q3FY21</c:v>
                </c:pt>
                <c:pt idx="3">
                  <c:v>Q4FY21</c:v>
                </c:pt>
                <c:pt idx="4">
                  <c:v>Q1FY22</c:v>
                </c:pt>
                <c:pt idx="5">
                  <c:v>Q2FY22</c:v>
                </c:pt>
                <c:pt idx="6">
                  <c:v>Q3FY22</c:v>
                </c:pt>
                <c:pt idx="7">
                  <c:v>Q4FY22</c:v>
                </c:pt>
                <c:pt idx="8">
                  <c:v>Q1FY23</c:v>
                </c:pt>
                <c:pt idx="9">
                  <c:v>Q2FY23</c:v>
                </c:pt>
                <c:pt idx="10">
                  <c:v>Q3FY23</c:v>
                </c:pt>
                <c:pt idx="11">
                  <c:v>Q4FY23</c:v>
                </c:pt>
                <c:pt idx="12">
                  <c:v>Q1FY24</c:v>
                </c:pt>
                <c:pt idx="13">
                  <c:v>Q2FY24</c:v>
                </c:pt>
                <c:pt idx="14">
                  <c:v>Q3FY24</c:v>
                </c:pt>
                <c:pt idx="15">
                  <c:v>Q4FY24</c:v>
                </c:pt>
                <c:pt idx="16">
                  <c:v>Q1FY25</c:v>
                </c:pt>
                <c:pt idx="17">
                  <c:v>Q2FY25</c:v>
                </c:pt>
                <c:pt idx="18">
                  <c:v>Q3FY25</c:v>
                </c:pt>
                <c:pt idx="19">
                  <c:v>Q4FY25</c:v>
                </c:pt>
              </c:strCache>
            </c:strRef>
          </c:cat>
          <c:val>
            <c:numRef>
              <c:f>Charts!$B$196:$U$196</c:f>
              <c:numCache>
                <c:formatCode>0.0%</c:formatCode>
                <c:ptCount val="20"/>
                <c:pt idx="0">
                  <c:v>0.14227759486625854</c:v>
                </c:pt>
                <c:pt idx="1">
                  <c:v>0.1339111449270568</c:v>
                </c:pt>
                <c:pt idx="2">
                  <c:v>0.13182514358647096</c:v>
                </c:pt>
                <c:pt idx="3">
                  <c:v>0.13230822263533062</c:v>
                </c:pt>
                <c:pt idx="4">
                  <c:v>0.13488089237579715</c:v>
                </c:pt>
                <c:pt idx="5">
                  <c:v>0.13869143862432246</c:v>
                </c:pt>
                <c:pt idx="6">
                  <c:v>0.13877402331442976</c:v>
                </c:pt>
                <c:pt idx="7">
                  <c:v>0.13663950143815917</c:v>
                </c:pt>
                <c:pt idx="8">
                  <c:v>0.13681335525765728</c:v>
                </c:pt>
                <c:pt idx="9">
                  <c:v>0.12924306889621423</c:v>
                </c:pt>
                <c:pt idx="10">
                  <c:v>0.12263119376641267</c:v>
                </c:pt>
                <c:pt idx="11">
                  <c:v>0.12149907504430732</c:v>
                </c:pt>
                <c:pt idx="12">
                  <c:v>0.11556655424641935</c:v>
                </c:pt>
                <c:pt idx="13">
                  <c:v>0.11790334830053427</c:v>
                </c:pt>
                <c:pt idx="14">
                  <c:v>0.11609945462979226</c:v>
                </c:pt>
                <c:pt idx="15">
                  <c:v>0.10949960150033998</c:v>
                </c:pt>
                <c:pt idx="16">
                  <c:v>0.11276281882005845</c:v>
                </c:pt>
                <c:pt idx="17">
                  <c:v>0.11022527531656921</c:v>
                </c:pt>
                <c:pt idx="18">
                  <c:v>0.11605910712045452</c:v>
                </c:pt>
                <c:pt idx="19">
                  <c:v>0.11062823828440912</c:v>
                </c:pt>
              </c:numCache>
            </c:numRef>
          </c:val>
          <c:smooth val="0"/>
          <c:extLst>
            <c:ext xmlns:c16="http://schemas.microsoft.com/office/drawing/2014/chart" uri="{C3380CC4-5D6E-409C-BE32-E72D297353CC}">
              <c16:uniqueId val="{00000003-7B0C-4E26-9F99-A70D32C3369B}"/>
            </c:ext>
          </c:extLst>
        </c:ser>
        <c:dLbls>
          <c:showLegendKey val="0"/>
          <c:showVal val="0"/>
          <c:showCatName val="0"/>
          <c:showSerName val="0"/>
          <c:showPercent val="0"/>
          <c:showBubbleSize val="0"/>
        </c:dLbls>
        <c:marker val="1"/>
        <c:smooth val="0"/>
        <c:axId val="1048655424"/>
        <c:axId val="1048676544"/>
      </c:lineChart>
      <c:catAx>
        <c:axId val="1048655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48676544"/>
        <c:crosses val="autoZero"/>
        <c:auto val="1"/>
        <c:lblAlgn val="ctr"/>
        <c:lblOffset val="100"/>
        <c:noMultiLvlLbl val="0"/>
      </c:catAx>
      <c:valAx>
        <c:axId val="104867654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48655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Charts!$A$124:$A$128</cx:f>
        <cx:lvl ptCount="5">
          <cx:pt idx="0">Working Age Population</cx:pt>
          <cx:pt idx="1">Participating Workforce</cx:pt>
          <cx:pt idx="2">Regular Wage Workforce</cx:pt>
          <cx:pt idx="3">Employees Registered for EPF</cx:pt>
          <cx:pt idx="4">Flexi Staffing</cx:pt>
        </cx:lvl>
      </cx:strDim>
      <cx:numDim type="val">
        <cx:f>Charts!$B$124:$B$128</cx:f>
        <cx:lvl ptCount="5" formatCode="General">
          <cx:pt idx="0">9000</cx:pt>
          <cx:pt idx="1">5000</cx:pt>
          <cx:pt idx="2">1100</cx:pt>
          <cx:pt idx="3">770</cx:pt>
          <cx:pt idx="4">60</cx:pt>
        </cx:lvl>
      </cx:numDim>
    </cx:data>
  </cx:chartData>
  <cx:chart>
    <cx:title pos="t" align="ctr" overlay="0">
      <cx:tx>
        <cx:rich>
          <a:bodyPr spcFirstLastPara="1" vertOverflow="ellipsis" horzOverflow="overflow" wrap="square" lIns="0" tIns="0" rIns="0" bIns="0" anchor="ctr" anchorCtr="1"/>
          <a:lstStyle/>
          <a:p>
            <a:pPr algn="ctr" rtl="0">
              <a:defRPr sz="1600"/>
            </a:pPr>
            <a:r>
              <a:rPr lang="en-US" sz="1600" b="0" i="0" u="none" strike="noStrike" baseline="0">
                <a:solidFill>
                  <a:sysClr val="windowText" lastClr="000000">
                    <a:lumMod val="65000"/>
                    <a:lumOff val="35000"/>
                  </a:sysClr>
                </a:solidFill>
                <a:latin typeface="Calibri" panose="020F0502020204030204"/>
              </a:rPr>
              <a:t>Employment Status in India (In Million) (FY25 </a:t>
            </a:r>
            <a:r>
              <a:rPr lang="en-US" sz="1600" b="0" i="0" u="none" strike="noStrike" baseline="0">
                <a:solidFill>
                  <a:sysClr val="windowText" lastClr="000000">
                    <a:lumMod val="65000"/>
                    <a:lumOff val="35000"/>
                  </a:sysClr>
                </a:solidFill>
                <a:latin typeface="Calibri" panose="020F0502020204030204"/>
                <a:sym typeface="Wingdings" panose="05000000000000000000" pitchFamily="2" charset="2"/>
              </a:rPr>
              <a:t> </a:t>
            </a:r>
            <a:r>
              <a:rPr lang="en-US" sz="1600" b="0" i="0" u="none" strike="noStrike" baseline="0">
                <a:solidFill>
                  <a:sysClr val="windowText" lastClr="000000">
                    <a:lumMod val="65000"/>
                    <a:lumOff val="35000"/>
                  </a:sysClr>
                </a:solidFill>
                <a:latin typeface="Calibri" panose="020F0502020204030204"/>
              </a:rPr>
              <a:t>FY30E)</a:t>
            </a:r>
          </a:p>
        </cx:rich>
      </cx:tx>
    </cx:title>
    <cx:plotArea>
      <cx:plotAreaRegion>
        <cx:series layoutId="funnel" uniqueId="{5C7A6420-FFF6-432C-A6A4-7189F145C79F}">
          <cx:spPr>
            <a:noFill/>
          </cx:spPr>
          <cx:dataId val="0"/>
        </cx:series>
      </cx:plotAreaRegion>
      <cx:axis id="0">
        <cx:catScaling gapWidth="0.0599999987"/>
        <cx:tickLabels/>
        <cx:txPr>
          <a:bodyPr vertOverflow="overflow" horzOverflow="overflow" wrap="square" lIns="0" tIns="0" rIns="0" bIns="0"/>
          <a:lstStyle/>
          <a:p>
            <a:pPr algn="ctr" rtl="0">
              <a:defRPr sz="1400" b="0" i="0">
                <a:solidFill>
                  <a:srgbClr val="000000"/>
                </a:solidFill>
                <a:latin typeface="Calibri" panose="020F0502020204030204" pitchFamily="34" charset="0"/>
                <a:ea typeface="Calibri" panose="020F0502020204030204" pitchFamily="34" charset="0"/>
                <a:cs typeface="Calibri" panose="020F0502020204030204" pitchFamily="34" charset="0"/>
              </a:defRPr>
            </a:pPr>
            <a:endParaRPr sz="1400"/>
          </a:p>
        </cx:txPr>
      </cx:axis>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Sheet1!$A$2:$A$6</cx:f>
        <cx:lvl ptCount="5">
          <cx:pt idx="0">Associate's Salary</cx:pt>
          <cx:pt idx="1">Salary Markup</cx:pt>
          <cx:pt idx="2">Hiring Fees</cx:pt>
          <cx:pt idx="3">Ancillary Revenue</cx:pt>
          <cx:pt idx="4">Total Revenue</cx:pt>
        </cx:lvl>
      </cx:strDim>
      <cx:numDim type="val">
        <cx:f>Sheet1!$B$2:$B$6</cx:f>
        <cx:lvl ptCount="5" formatCode="General">
          <cx:pt idx="0">100</cx:pt>
          <cx:pt idx="1">20</cx:pt>
          <cx:pt idx="2">10</cx:pt>
          <cx:pt idx="3">10</cx:pt>
          <cx:pt idx="4">140</cx:pt>
        </cx:lvl>
      </cx:numDim>
    </cx:data>
  </cx:chartData>
  <cx:chart>
    <cx:plotArea>
      <cx:plotAreaRegion>
        <cx:series layoutId="waterfall" uniqueId="{48632574-A6DD-47F4-AD9A-D18D540233E3}">
          <cx:tx>
            <cx:txData>
              <cx:f>Sheet1!$B$1</cx:f>
              <cx:v>Series1</cx:v>
            </cx:txData>
          </cx:tx>
          <cx:dataPt idx="0">
            <cx:spPr>
              <a:solidFill>
                <a:srgbClr val="196B24">
                  <a:lumMod val="20000"/>
                  <a:lumOff val="80000"/>
                </a:srgbClr>
              </a:solidFill>
            </cx:spPr>
          </cx:dataPt>
          <cx:dataId val="0"/>
          <cx:layoutPr>
            <cx:subtotals>
              <cx:idx val="4"/>
            </cx:subtotals>
          </cx:layoutPr>
        </cx:series>
      </cx:plotAreaRegion>
      <cx:axis id="0">
        <cx:catScaling gapWidth="0.5"/>
        <cx:tickLabels/>
        <cx:txPr>
          <a:bodyPr spcFirstLastPara="1" vertOverflow="ellipsis" horzOverflow="overflow" wrap="square" lIns="0" tIns="0" rIns="0" bIns="0" anchor="ctr" anchorCtr="1"/>
          <a:lstStyle/>
          <a:p>
            <a:pPr algn="ctr" rtl="0">
              <a:defRPr sz="1400">
                <a:latin typeface="Calibri" panose="020F0502020204030204" pitchFamily="34" charset="0"/>
                <a:ea typeface="Calibri" panose="020F0502020204030204" pitchFamily="34" charset="0"/>
                <a:cs typeface="Calibri" panose="020F0502020204030204" pitchFamily="34" charset="0"/>
              </a:defRPr>
            </a:pPr>
            <a:endParaRPr lang="en-US" sz="1400" b="0" i="0" u="none" strike="noStrike" baseline="0">
              <a:solidFill>
                <a:prstClr val="black">
                  <a:lumMod val="65000"/>
                  <a:lumOff val="35000"/>
                </a:prstClr>
              </a:solidFill>
              <a:latin typeface="Calibri" panose="020F0502020204030204" pitchFamily="34" charset="0"/>
              <a:ea typeface="Calibri" panose="020F0502020204030204" pitchFamily="34" charset="0"/>
              <a:cs typeface="Calibri" panose="020F0502020204030204" pitchFamily="34" charset="0"/>
            </a:endParaRPr>
          </a:p>
        </cx:txPr>
      </cx:axis>
      <cx:axis id="1" hidden="1">
        <cx:valScaling/>
        <cx:tickLabels/>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79C07D-1435-4A60-A562-23CEA35ECDA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9433E35B-C9E7-4A84-BD45-40BCF3F462F0}">
      <dgm:prSet/>
      <dgm:spPr/>
      <dgm:t>
        <a:bodyPr/>
        <a:lstStyle/>
        <a:p>
          <a:r>
            <a:rPr lang="en-US" dirty="0"/>
            <a:t>Supports Business Agility </a:t>
          </a:r>
        </a:p>
      </dgm:t>
    </dgm:pt>
    <dgm:pt modelId="{B162D580-24CE-4B47-AE01-087A59F2321B}" type="parTrans" cxnId="{7947296B-3D29-4FF5-BF23-7A1E8CF30648}">
      <dgm:prSet/>
      <dgm:spPr/>
      <dgm:t>
        <a:bodyPr/>
        <a:lstStyle/>
        <a:p>
          <a:endParaRPr lang="en-US"/>
        </a:p>
      </dgm:t>
    </dgm:pt>
    <dgm:pt modelId="{05E316C5-960D-431E-9B2A-57B2C9DC5D04}" type="sibTrans" cxnId="{7947296B-3D29-4FF5-BF23-7A1E8CF30648}">
      <dgm:prSet/>
      <dgm:spPr/>
      <dgm:t>
        <a:bodyPr/>
        <a:lstStyle/>
        <a:p>
          <a:endParaRPr lang="en-US"/>
        </a:p>
      </dgm:t>
    </dgm:pt>
    <dgm:pt modelId="{7C9C865E-CC84-47F0-B325-5934F401DA30}">
      <dgm:prSet/>
      <dgm:spPr/>
      <dgm:t>
        <a:bodyPr/>
        <a:lstStyle/>
        <a:p>
          <a:r>
            <a:rPr lang="en-US" dirty="0"/>
            <a:t>Employment Generator</a:t>
          </a:r>
        </a:p>
      </dgm:t>
    </dgm:pt>
    <dgm:pt modelId="{59554B15-4E4B-478B-B286-AF3376981E75}" type="parTrans" cxnId="{804B3EAE-470C-4A23-8032-F370320ACE76}">
      <dgm:prSet/>
      <dgm:spPr/>
      <dgm:t>
        <a:bodyPr/>
        <a:lstStyle/>
        <a:p>
          <a:endParaRPr lang="en-US"/>
        </a:p>
      </dgm:t>
    </dgm:pt>
    <dgm:pt modelId="{422F41A4-5129-4023-BB2B-59A3D8C32738}" type="sibTrans" cxnId="{804B3EAE-470C-4A23-8032-F370320ACE76}">
      <dgm:prSet/>
      <dgm:spPr/>
      <dgm:t>
        <a:bodyPr/>
        <a:lstStyle/>
        <a:p>
          <a:endParaRPr lang="en-US"/>
        </a:p>
      </dgm:t>
    </dgm:pt>
    <dgm:pt modelId="{C1583E80-7C0F-43DE-919F-425361E76CEF}">
      <dgm:prSet/>
      <dgm:spPr/>
      <dgm:t>
        <a:bodyPr/>
        <a:lstStyle/>
        <a:p>
          <a:r>
            <a:rPr lang="en-US" dirty="0"/>
            <a:t>Facilitates Employment Formalization </a:t>
          </a:r>
        </a:p>
      </dgm:t>
    </dgm:pt>
    <dgm:pt modelId="{7EFC95C5-A5BE-442F-BBD1-5FAC6D7D24CC}" type="parTrans" cxnId="{827FCA3D-7A68-4D87-9A73-642001C01995}">
      <dgm:prSet/>
      <dgm:spPr/>
      <dgm:t>
        <a:bodyPr/>
        <a:lstStyle/>
        <a:p>
          <a:endParaRPr lang="en-US"/>
        </a:p>
      </dgm:t>
    </dgm:pt>
    <dgm:pt modelId="{AB75C26E-9FA4-4EB7-82B4-9DFE4FB45DE4}" type="sibTrans" cxnId="{827FCA3D-7A68-4D87-9A73-642001C01995}">
      <dgm:prSet/>
      <dgm:spPr/>
      <dgm:t>
        <a:bodyPr/>
        <a:lstStyle/>
        <a:p>
          <a:endParaRPr lang="en-US"/>
        </a:p>
      </dgm:t>
    </dgm:pt>
    <dgm:pt modelId="{2E78F077-DD09-4E38-B5A9-1E0C235D1136}">
      <dgm:prSet/>
      <dgm:spPr/>
      <dgm:t>
        <a:bodyPr/>
        <a:lstStyle/>
        <a:p>
          <a:r>
            <a:rPr lang="en-US" dirty="0"/>
            <a:t>Bridges Skill Gaps</a:t>
          </a:r>
        </a:p>
      </dgm:t>
    </dgm:pt>
    <dgm:pt modelId="{D3E7F922-A8EB-450B-81D3-F4D37DBC8F4E}" type="parTrans" cxnId="{81C5369C-8C6C-4D2E-916B-B04EA17488DE}">
      <dgm:prSet/>
      <dgm:spPr/>
      <dgm:t>
        <a:bodyPr/>
        <a:lstStyle/>
        <a:p>
          <a:endParaRPr lang="en-US"/>
        </a:p>
      </dgm:t>
    </dgm:pt>
    <dgm:pt modelId="{B21387A1-E569-4AF4-87FA-20D47CF9A5D4}" type="sibTrans" cxnId="{81C5369C-8C6C-4D2E-916B-B04EA17488DE}">
      <dgm:prSet/>
      <dgm:spPr/>
      <dgm:t>
        <a:bodyPr/>
        <a:lstStyle/>
        <a:p>
          <a:endParaRPr lang="en-US"/>
        </a:p>
      </dgm:t>
    </dgm:pt>
    <dgm:pt modelId="{364CAFE2-B0FD-4B1F-873B-F4515DF699D5}" type="pres">
      <dgm:prSet presAssocID="{F879C07D-1435-4A60-A562-23CEA35ECDAF}" presName="hierChild1" presStyleCnt="0">
        <dgm:presLayoutVars>
          <dgm:chPref val="1"/>
          <dgm:dir/>
          <dgm:animOne val="branch"/>
          <dgm:animLvl val="lvl"/>
          <dgm:resizeHandles/>
        </dgm:presLayoutVars>
      </dgm:prSet>
      <dgm:spPr/>
    </dgm:pt>
    <dgm:pt modelId="{55A408D3-25CA-4C3C-9968-C2CD859C5740}" type="pres">
      <dgm:prSet presAssocID="{9433E35B-C9E7-4A84-BD45-40BCF3F462F0}" presName="hierRoot1" presStyleCnt="0"/>
      <dgm:spPr/>
    </dgm:pt>
    <dgm:pt modelId="{9063A01B-0E8A-4674-ABC0-6BB7071C075D}" type="pres">
      <dgm:prSet presAssocID="{9433E35B-C9E7-4A84-BD45-40BCF3F462F0}" presName="composite" presStyleCnt="0"/>
      <dgm:spPr/>
    </dgm:pt>
    <dgm:pt modelId="{9DBAC2CD-E284-45AF-A7F5-C631FB182F10}" type="pres">
      <dgm:prSet presAssocID="{9433E35B-C9E7-4A84-BD45-40BCF3F462F0}" presName="background" presStyleLbl="node0" presStyleIdx="0" presStyleCnt="4"/>
      <dgm:spPr/>
    </dgm:pt>
    <dgm:pt modelId="{150EA23F-DF74-4CA2-8B9D-D48B212E4B23}" type="pres">
      <dgm:prSet presAssocID="{9433E35B-C9E7-4A84-BD45-40BCF3F462F0}" presName="text" presStyleLbl="fgAcc0" presStyleIdx="0" presStyleCnt="4">
        <dgm:presLayoutVars>
          <dgm:chPref val="3"/>
        </dgm:presLayoutVars>
      </dgm:prSet>
      <dgm:spPr/>
    </dgm:pt>
    <dgm:pt modelId="{0E277E14-7490-429B-9FA9-F1A67B0A8BDC}" type="pres">
      <dgm:prSet presAssocID="{9433E35B-C9E7-4A84-BD45-40BCF3F462F0}" presName="hierChild2" presStyleCnt="0"/>
      <dgm:spPr/>
    </dgm:pt>
    <dgm:pt modelId="{865EFBE8-0C05-4B58-B7D2-60A344A8806B}" type="pres">
      <dgm:prSet presAssocID="{7C9C865E-CC84-47F0-B325-5934F401DA30}" presName="hierRoot1" presStyleCnt="0"/>
      <dgm:spPr/>
    </dgm:pt>
    <dgm:pt modelId="{9C5F7B9A-76A2-4D65-A0D1-3EAEA575A792}" type="pres">
      <dgm:prSet presAssocID="{7C9C865E-CC84-47F0-B325-5934F401DA30}" presName="composite" presStyleCnt="0"/>
      <dgm:spPr/>
    </dgm:pt>
    <dgm:pt modelId="{6567626A-A072-4F6A-B033-3F401982D48A}" type="pres">
      <dgm:prSet presAssocID="{7C9C865E-CC84-47F0-B325-5934F401DA30}" presName="background" presStyleLbl="node0" presStyleIdx="1" presStyleCnt="4"/>
      <dgm:spPr/>
    </dgm:pt>
    <dgm:pt modelId="{56AA430B-E420-4F0D-BF71-FF6E1D647283}" type="pres">
      <dgm:prSet presAssocID="{7C9C865E-CC84-47F0-B325-5934F401DA30}" presName="text" presStyleLbl="fgAcc0" presStyleIdx="1" presStyleCnt="4">
        <dgm:presLayoutVars>
          <dgm:chPref val="3"/>
        </dgm:presLayoutVars>
      </dgm:prSet>
      <dgm:spPr/>
    </dgm:pt>
    <dgm:pt modelId="{8B409AE9-655A-4EE8-9936-0B26CEE34C32}" type="pres">
      <dgm:prSet presAssocID="{7C9C865E-CC84-47F0-B325-5934F401DA30}" presName="hierChild2" presStyleCnt="0"/>
      <dgm:spPr/>
    </dgm:pt>
    <dgm:pt modelId="{04E6983F-D671-4EC1-8115-D545BF3F2B7A}" type="pres">
      <dgm:prSet presAssocID="{C1583E80-7C0F-43DE-919F-425361E76CEF}" presName="hierRoot1" presStyleCnt="0"/>
      <dgm:spPr/>
    </dgm:pt>
    <dgm:pt modelId="{A3F75DDC-238C-4272-BED3-69ECC4889591}" type="pres">
      <dgm:prSet presAssocID="{C1583E80-7C0F-43DE-919F-425361E76CEF}" presName="composite" presStyleCnt="0"/>
      <dgm:spPr/>
    </dgm:pt>
    <dgm:pt modelId="{DB87FC69-BD47-43A6-A6F0-58EBDDD88FE1}" type="pres">
      <dgm:prSet presAssocID="{C1583E80-7C0F-43DE-919F-425361E76CEF}" presName="background" presStyleLbl="node0" presStyleIdx="2" presStyleCnt="4"/>
      <dgm:spPr/>
    </dgm:pt>
    <dgm:pt modelId="{50BCEB79-A83D-44D9-8282-B03CB9DF5FE1}" type="pres">
      <dgm:prSet presAssocID="{C1583E80-7C0F-43DE-919F-425361E76CEF}" presName="text" presStyleLbl="fgAcc0" presStyleIdx="2" presStyleCnt="4">
        <dgm:presLayoutVars>
          <dgm:chPref val="3"/>
        </dgm:presLayoutVars>
      </dgm:prSet>
      <dgm:spPr/>
    </dgm:pt>
    <dgm:pt modelId="{74B08CB1-BB70-4D38-8B55-A9B012218AF5}" type="pres">
      <dgm:prSet presAssocID="{C1583E80-7C0F-43DE-919F-425361E76CEF}" presName="hierChild2" presStyleCnt="0"/>
      <dgm:spPr/>
    </dgm:pt>
    <dgm:pt modelId="{ADC8108F-7B86-42F1-92C6-CA115EC65048}" type="pres">
      <dgm:prSet presAssocID="{2E78F077-DD09-4E38-B5A9-1E0C235D1136}" presName="hierRoot1" presStyleCnt="0"/>
      <dgm:spPr/>
    </dgm:pt>
    <dgm:pt modelId="{939B1A26-D8AC-4C8A-AD81-99D61E2720E6}" type="pres">
      <dgm:prSet presAssocID="{2E78F077-DD09-4E38-B5A9-1E0C235D1136}" presName="composite" presStyleCnt="0"/>
      <dgm:spPr/>
    </dgm:pt>
    <dgm:pt modelId="{AE455663-630A-4F1E-A0A3-87AB257FBF08}" type="pres">
      <dgm:prSet presAssocID="{2E78F077-DD09-4E38-B5A9-1E0C235D1136}" presName="background" presStyleLbl="node0" presStyleIdx="3" presStyleCnt="4"/>
      <dgm:spPr/>
    </dgm:pt>
    <dgm:pt modelId="{34F4C2B6-D8A2-432F-B000-BDD79956145B}" type="pres">
      <dgm:prSet presAssocID="{2E78F077-DD09-4E38-B5A9-1E0C235D1136}" presName="text" presStyleLbl="fgAcc0" presStyleIdx="3" presStyleCnt="4">
        <dgm:presLayoutVars>
          <dgm:chPref val="3"/>
        </dgm:presLayoutVars>
      </dgm:prSet>
      <dgm:spPr/>
    </dgm:pt>
    <dgm:pt modelId="{1400DF7F-37A1-4C31-9A3B-5CB733438241}" type="pres">
      <dgm:prSet presAssocID="{2E78F077-DD09-4E38-B5A9-1E0C235D1136}" presName="hierChild2" presStyleCnt="0"/>
      <dgm:spPr/>
    </dgm:pt>
  </dgm:ptLst>
  <dgm:cxnLst>
    <dgm:cxn modelId="{7E006134-AA51-4B0D-8A07-72791C2D955E}" type="presOf" srcId="{C1583E80-7C0F-43DE-919F-425361E76CEF}" destId="{50BCEB79-A83D-44D9-8282-B03CB9DF5FE1}" srcOrd="0" destOrd="0" presId="urn:microsoft.com/office/officeart/2005/8/layout/hierarchy1"/>
    <dgm:cxn modelId="{827FCA3D-7A68-4D87-9A73-642001C01995}" srcId="{F879C07D-1435-4A60-A562-23CEA35ECDAF}" destId="{C1583E80-7C0F-43DE-919F-425361E76CEF}" srcOrd="2" destOrd="0" parTransId="{7EFC95C5-A5BE-442F-BBD1-5FAC6D7D24CC}" sibTransId="{AB75C26E-9FA4-4EB7-82B4-9DFE4FB45DE4}"/>
    <dgm:cxn modelId="{7947296B-3D29-4FF5-BF23-7A1E8CF30648}" srcId="{F879C07D-1435-4A60-A562-23CEA35ECDAF}" destId="{9433E35B-C9E7-4A84-BD45-40BCF3F462F0}" srcOrd="0" destOrd="0" parTransId="{B162D580-24CE-4B47-AE01-087A59F2321B}" sibTransId="{05E316C5-960D-431E-9B2A-57B2C9DC5D04}"/>
    <dgm:cxn modelId="{18A0DA4E-7FD9-4B03-9FA2-1F97A0B7C645}" type="presOf" srcId="{F879C07D-1435-4A60-A562-23CEA35ECDAF}" destId="{364CAFE2-B0FD-4B1F-873B-F4515DF699D5}" srcOrd="0" destOrd="0" presId="urn:microsoft.com/office/officeart/2005/8/layout/hierarchy1"/>
    <dgm:cxn modelId="{492F9F84-D6DA-4894-9D59-A9F0BBDA073E}" type="presOf" srcId="{2E78F077-DD09-4E38-B5A9-1E0C235D1136}" destId="{34F4C2B6-D8A2-432F-B000-BDD79956145B}" srcOrd="0" destOrd="0" presId="urn:microsoft.com/office/officeart/2005/8/layout/hierarchy1"/>
    <dgm:cxn modelId="{81C5369C-8C6C-4D2E-916B-B04EA17488DE}" srcId="{F879C07D-1435-4A60-A562-23CEA35ECDAF}" destId="{2E78F077-DD09-4E38-B5A9-1E0C235D1136}" srcOrd="3" destOrd="0" parTransId="{D3E7F922-A8EB-450B-81D3-F4D37DBC8F4E}" sibTransId="{B21387A1-E569-4AF4-87FA-20D47CF9A5D4}"/>
    <dgm:cxn modelId="{56EB39A6-FE60-4F54-8F4A-896F64E40A06}" type="presOf" srcId="{9433E35B-C9E7-4A84-BD45-40BCF3F462F0}" destId="{150EA23F-DF74-4CA2-8B9D-D48B212E4B23}" srcOrd="0" destOrd="0" presId="urn:microsoft.com/office/officeart/2005/8/layout/hierarchy1"/>
    <dgm:cxn modelId="{804B3EAE-470C-4A23-8032-F370320ACE76}" srcId="{F879C07D-1435-4A60-A562-23CEA35ECDAF}" destId="{7C9C865E-CC84-47F0-B325-5934F401DA30}" srcOrd="1" destOrd="0" parTransId="{59554B15-4E4B-478B-B286-AF3376981E75}" sibTransId="{422F41A4-5129-4023-BB2B-59A3D8C32738}"/>
    <dgm:cxn modelId="{9456F4F6-08BF-48DF-AA49-7D286D7BD950}" type="presOf" srcId="{7C9C865E-CC84-47F0-B325-5934F401DA30}" destId="{56AA430B-E420-4F0D-BF71-FF6E1D647283}" srcOrd="0" destOrd="0" presId="urn:microsoft.com/office/officeart/2005/8/layout/hierarchy1"/>
    <dgm:cxn modelId="{C7ECB938-11BE-4BA8-9293-8C330E2049B9}" type="presParOf" srcId="{364CAFE2-B0FD-4B1F-873B-F4515DF699D5}" destId="{55A408D3-25CA-4C3C-9968-C2CD859C5740}" srcOrd="0" destOrd="0" presId="urn:microsoft.com/office/officeart/2005/8/layout/hierarchy1"/>
    <dgm:cxn modelId="{1FA99F73-AED9-418C-947C-04DD87506F6C}" type="presParOf" srcId="{55A408D3-25CA-4C3C-9968-C2CD859C5740}" destId="{9063A01B-0E8A-4674-ABC0-6BB7071C075D}" srcOrd="0" destOrd="0" presId="urn:microsoft.com/office/officeart/2005/8/layout/hierarchy1"/>
    <dgm:cxn modelId="{BD630C88-5AC3-46EA-9712-370BF1648386}" type="presParOf" srcId="{9063A01B-0E8A-4674-ABC0-6BB7071C075D}" destId="{9DBAC2CD-E284-45AF-A7F5-C631FB182F10}" srcOrd="0" destOrd="0" presId="urn:microsoft.com/office/officeart/2005/8/layout/hierarchy1"/>
    <dgm:cxn modelId="{3DD2DFE6-82B4-4661-9223-596ACF69BAD3}" type="presParOf" srcId="{9063A01B-0E8A-4674-ABC0-6BB7071C075D}" destId="{150EA23F-DF74-4CA2-8B9D-D48B212E4B23}" srcOrd="1" destOrd="0" presId="urn:microsoft.com/office/officeart/2005/8/layout/hierarchy1"/>
    <dgm:cxn modelId="{0FE42CDE-CF82-4153-BD4A-CE38098C53F5}" type="presParOf" srcId="{55A408D3-25CA-4C3C-9968-C2CD859C5740}" destId="{0E277E14-7490-429B-9FA9-F1A67B0A8BDC}" srcOrd="1" destOrd="0" presId="urn:microsoft.com/office/officeart/2005/8/layout/hierarchy1"/>
    <dgm:cxn modelId="{AB11BD60-7DEA-4904-8C4F-A29F641544AD}" type="presParOf" srcId="{364CAFE2-B0FD-4B1F-873B-F4515DF699D5}" destId="{865EFBE8-0C05-4B58-B7D2-60A344A8806B}" srcOrd="1" destOrd="0" presId="urn:microsoft.com/office/officeart/2005/8/layout/hierarchy1"/>
    <dgm:cxn modelId="{9E5BECF7-9111-4ACE-9D4A-FC747C1EE5CB}" type="presParOf" srcId="{865EFBE8-0C05-4B58-B7D2-60A344A8806B}" destId="{9C5F7B9A-76A2-4D65-A0D1-3EAEA575A792}" srcOrd="0" destOrd="0" presId="urn:microsoft.com/office/officeart/2005/8/layout/hierarchy1"/>
    <dgm:cxn modelId="{E450B6A5-F5FD-452B-8E02-B3AC79052126}" type="presParOf" srcId="{9C5F7B9A-76A2-4D65-A0D1-3EAEA575A792}" destId="{6567626A-A072-4F6A-B033-3F401982D48A}" srcOrd="0" destOrd="0" presId="urn:microsoft.com/office/officeart/2005/8/layout/hierarchy1"/>
    <dgm:cxn modelId="{8EAD2DFF-3FB6-4714-9E43-959E6D244C54}" type="presParOf" srcId="{9C5F7B9A-76A2-4D65-A0D1-3EAEA575A792}" destId="{56AA430B-E420-4F0D-BF71-FF6E1D647283}" srcOrd="1" destOrd="0" presId="urn:microsoft.com/office/officeart/2005/8/layout/hierarchy1"/>
    <dgm:cxn modelId="{C85FFBE7-D9CE-4DB5-9768-0D97B1B0839A}" type="presParOf" srcId="{865EFBE8-0C05-4B58-B7D2-60A344A8806B}" destId="{8B409AE9-655A-4EE8-9936-0B26CEE34C32}" srcOrd="1" destOrd="0" presId="urn:microsoft.com/office/officeart/2005/8/layout/hierarchy1"/>
    <dgm:cxn modelId="{CC586EFD-CBBC-4E82-B423-E1455F54011A}" type="presParOf" srcId="{364CAFE2-B0FD-4B1F-873B-F4515DF699D5}" destId="{04E6983F-D671-4EC1-8115-D545BF3F2B7A}" srcOrd="2" destOrd="0" presId="urn:microsoft.com/office/officeart/2005/8/layout/hierarchy1"/>
    <dgm:cxn modelId="{4416D5B0-A549-4872-9A78-B0F8C9CA6368}" type="presParOf" srcId="{04E6983F-D671-4EC1-8115-D545BF3F2B7A}" destId="{A3F75DDC-238C-4272-BED3-69ECC4889591}" srcOrd="0" destOrd="0" presId="urn:microsoft.com/office/officeart/2005/8/layout/hierarchy1"/>
    <dgm:cxn modelId="{548F57A1-6DF2-41B7-8ABF-E510DD49C36F}" type="presParOf" srcId="{A3F75DDC-238C-4272-BED3-69ECC4889591}" destId="{DB87FC69-BD47-43A6-A6F0-58EBDDD88FE1}" srcOrd="0" destOrd="0" presId="urn:microsoft.com/office/officeart/2005/8/layout/hierarchy1"/>
    <dgm:cxn modelId="{C72C84F9-512F-4B6F-90F6-E5A907CFA085}" type="presParOf" srcId="{A3F75DDC-238C-4272-BED3-69ECC4889591}" destId="{50BCEB79-A83D-44D9-8282-B03CB9DF5FE1}" srcOrd="1" destOrd="0" presId="urn:microsoft.com/office/officeart/2005/8/layout/hierarchy1"/>
    <dgm:cxn modelId="{FDD45BA6-7317-438E-9997-AEF3F3BC3EF7}" type="presParOf" srcId="{04E6983F-D671-4EC1-8115-D545BF3F2B7A}" destId="{74B08CB1-BB70-4D38-8B55-A9B012218AF5}" srcOrd="1" destOrd="0" presId="urn:microsoft.com/office/officeart/2005/8/layout/hierarchy1"/>
    <dgm:cxn modelId="{E0A2E9EA-11E7-4ABF-9040-C7AEB792666E}" type="presParOf" srcId="{364CAFE2-B0FD-4B1F-873B-F4515DF699D5}" destId="{ADC8108F-7B86-42F1-92C6-CA115EC65048}" srcOrd="3" destOrd="0" presId="urn:microsoft.com/office/officeart/2005/8/layout/hierarchy1"/>
    <dgm:cxn modelId="{0D73BA7C-7DAF-4CD4-8031-45F7CD300E3F}" type="presParOf" srcId="{ADC8108F-7B86-42F1-92C6-CA115EC65048}" destId="{939B1A26-D8AC-4C8A-AD81-99D61E2720E6}" srcOrd="0" destOrd="0" presId="urn:microsoft.com/office/officeart/2005/8/layout/hierarchy1"/>
    <dgm:cxn modelId="{41C0F688-489E-4B67-BE79-31F48B5583C1}" type="presParOf" srcId="{939B1A26-D8AC-4C8A-AD81-99D61E2720E6}" destId="{AE455663-630A-4F1E-A0A3-87AB257FBF08}" srcOrd="0" destOrd="0" presId="urn:microsoft.com/office/officeart/2005/8/layout/hierarchy1"/>
    <dgm:cxn modelId="{F1D951C9-938F-40B3-9820-1E5F3D3B850B}" type="presParOf" srcId="{939B1A26-D8AC-4C8A-AD81-99D61E2720E6}" destId="{34F4C2B6-D8A2-432F-B000-BDD79956145B}" srcOrd="1" destOrd="0" presId="urn:microsoft.com/office/officeart/2005/8/layout/hierarchy1"/>
    <dgm:cxn modelId="{D946B63F-23D1-478F-BA32-8A5969717E73}" type="presParOf" srcId="{ADC8108F-7B86-42F1-92C6-CA115EC65048}" destId="{1400DF7F-37A1-4C31-9A3B-5CB73343824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B824FF-F0B6-4168-A6F6-76DC674117C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D8EA2649-04CE-482A-9303-BE3F2039665D}">
      <dgm:prSet custT="1"/>
      <dgm:spPr/>
      <dgm:t>
        <a:bodyPr/>
        <a:lstStyle/>
        <a:p>
          <a:r>
            <a:rPr lang="en-US" sz="2000">
              <a:latin typeface="Calibri" panose="020F0502020204030204" pitchFamily="34" charset="0"/>
              <a:ea typeface="Calibri" panose="020F0502020204030204" pitchFamily="34" charset="0"/>
              <a:cs typeface="Calibri" panose="020F0502020204030204" pitchFamily="34" charset="0"/>
            </a:rPr>
            <a:t>Demographic Dividend </a:t>
          </a:r>
        </a:p>
      </dgm:t>
    </dgm:pt>
    <dgm:pt modelId="{A037C742-E3B8-4B65-975C-92EC45EDB2D9}" type="parTrans" cxnId="{DDF284D6-911D-481F-8760-A93F18C53D31}">
      <dgm:prSet/>
      <dgm:spPr/>
      <dgm:t>
        <a:bodyPr/>
        <a:lstStyle/>
        <a:p>
          <a:endParaRPr lang="en-US"/>
        </a:p>
      </dgm:t>
    </dgm:pt>
    <dgm:pt modelId="{5EFCC418-93AC-42EC-9C47-66F12BE67720}" type="sibTrans" cxnId="{DDF284D6-911D-481F-8760-A93F18C53D31}">
      <dgm:prSet/>
      <dgm:spPr/>
      <dgm:t>
        <a:bodyPr/>
        <a:lstStyle/>
        <a:p>
          <a:endParaRPr lang="en-US"/>
        </a:p>
      </dgm:t>
    </dgm:pt>
    <dgm:pt modelId="{52CB12BA-8754-4685-9DA6-350BF05DFF5E}">
      <dgm:prSet custT="1"/>
      <dgm:spPr/>
      <dgm:t>
        <a:bodyPr/>
        <a:lstStyle/>
        <a:p>
          <a:r>
            <a:rPr lang="en-US" sz="2000">
              <a:latin typeface="Calibri" panose="020F0502020204030204" pitchFamily="34" charset="0"/>
              <a:ea typeface="Calibri" panose="020F0502020204030204" pitchFamily="34" charset="0"/>
              <a:cs typeface="Calibri" panose="020F0502020204030204" pitchFamily="34" charset="0"/>
            </a:rPr>
            <a:t>Economic Growth &amp; Urbanization</a:t>
          </a:r>
        </a:p>
      </dgm:t>
    </dgm:pt>
    <dgm:pt modelId="{4EB91C26-EE8F-417C-A6CF-B59EC415ADFB}" type="parTrans" cxnId="{5E3250D8-6BBF-49DA-8687-213483A71F8B}">
      <dgm:prSet/>
      <dgm:spPr/>
      <dgm:t>
        <a:bodyPr/>
        <a:lstStyle/>
        <a:p>
          <a:endParaRPr lang="en-US"/>
        </a:p>
      </dgm:t>
    </dgm:pt>
    <dgm:pt modelId="{07619DF2-5415-4028-AC8B-0728FFA0EA76}" type="sibTrans" cxnId="{5E3250D8-6BBF-49DA-8687-213483A71F8B}">
      <dgm:prSet/>
      <dgm:spPr/>
      <dgm:t>
        <a:bodyPr/>
        <a:lstStyle/>
        <a:p>
          <a:endParaRPr lang="en-US"/>
        </a:p>
      </dgm:t>
    </dgm:pt>
    <dgm:pt modelId="{84421127-E2C1-4AA7-AD39-33F045D6DEC2}">
      <dgm:prSet custT="1"/>
      <dgm:spPr/>
      <dgm:t>
        <a:bodyPr/>
        <a:lstStyle/>
        <a:p>
          <a:r>
            <a:rPr lang="en-US" sz="2000">
              <a:latin typeface="Calibri" panose="020F0502020204030204" pitchFamily="34" charset="0"/>
              <a:ea typeface="Calibri" panose="020F0502020204030204" pitchFamily="34" charset="0"/>
              <a:cs typeface="Calibri" panose="020F0502020204030204" pitchFamily="34" charset="0"/>
            </a:rPr>
            <a:t>Shift from Informal to Formal Employment</a:t>
          </a:r>
        </a:p>
      </dgm:t>
    </dgm:pt>
    <dgm:pt modelId="{DD8FCC2E-76AA-4D0B-B322-BF0B4B8F2286}" type="parTrans" cxnId="{2118FF02-0071-477A-B4C0-4A03471798C8}">
      <dgm:prSet/>
      <dgm:spPr/>
      <dgm:t>
        <a:bodyPr/>
        <a:lstStyle/>
        <a:p>
          <a:endParaRPr lang="en-US"/>
        </a:p>
      </dgm:t>
    </dgm:pt>
    <dgm:pt modelId="{28E056F4-FFA4-4836-9090-03B83D610910}" type="sibTrans" cxnId="{2118FF02-0071-477A-B4C0-4A03471798C8}">
      <dgm:prSet/>
      <dgm:spPr/>
      <dgm:t>
        <a:bodyPr/>
        <a:lstStyle/>
        <a:p>
          <a:endParaRPr lang="en-US"/>
        </a:p>
      </dgm:t>
    </dgm:pt>
    <dgm:pt modelId="{2B16BBF4-444F-4077-AECA-71FEE804C515}">
      <dgm:prSet custT="1"/>
      <dgm:spPr/>
      <dgm:t>
        <a:bodyPr/>
        <a:lstStyle/>
        <a:p>
          <a:r>
            <a:rPr lang="en-US" sz="2000">
              <a:latin typeface="Calibri" panose="020F0502020204030204" pitchFamily="34" charset="0"/>
              <a:ea typeface="Calibri" panose="020F0502020204030204" pitchFamily="34" charset="0"/>
              <a:cs typeface="Calibri" panose="020F0502020204030204" pitchFamily="34" charset="0"/>
            </a:rPr>
            <a:t>Low Staffing Penetration</a:t>
          </a:r>
        </a:p>
      </dgm:t>
    </dgm:pt>
    <dgm:pt modelId="{CB05AB0F-2EB2-4D76-A5ED-16F3C004125D}" type="parTrans" cxnId="{CB248D10-4DB9-486C-91E4-61420C91C817}">
      <dgm:prSet/>
      <dgm:spPr/>
      <dgm:t>
        <a:bodyPr/>
        <a:lstStyle/>
        <a:p>
          <a:endParaRPr lang="en-US"/>
        </a:p>
      </dgm:t>
    </dgm:pt>
    <dgm:pt modelId="{DD77DD64-36DF-446C-91B1-4456C0171EC8}" type="sibTrans" cxnId="{CB248D10-4DB9-486C-91E4-61420C91C817}">
      <dgm:prSet/>
      <dgm:spPr/>
      <dgm:t>
        <a:bodyPr/>
        <a:lstStyle/>
        <a:p>
          <a:endParaRPr lang="en-US"/>
        </a:p>
      </dgm:t>
    </dgm:pt>
    <dgm:pt modelId="{31995C39-F8DF-4F67-B453-E67F6E12B283}">
      <dgm:prSet custT="1"/>
      <dgm:spPr/>
      <dgm:t>
        <a:bodyPr/>
        <a:lstStyle/>
        <a:p>
          <a:r>
            <a:rPr lang="en-US" sz="2000">
              <a:latin typeface="Calibri" panose="020F0502020204030204" pitchFamily="34" charset="0"/>
              <a:ea typeface="Calibri" panose="020F0502020204030204" pitchFamily="34" charset="0"/>
              <a:cs typeface="Calibri" panose="020F0502020204030204" pitchFamily="34" charset="0"/>
            </a:rPr>
            <a:t>Emerging Hybrid, Remote, Flexi and Gig Work Models</a:t>
          </a:r>
        </a:p>
      </dgm:t>
    </dgm:pt>
    <dgm:pt modelId="{BE4DF51F-112B-4CF6-A1A6-2E38A46208B9}" type="parTrans" cxnId="{B4A8A809-F13F-4DC9-A2A0-67838135B726}">
      <dgm:prSet/>
      <dgm:spPr/>
      <dgm:t>
        <a:bodyPr/>
        <a:lstStyle/>
        <a:p>
          <a:endParaRPr lang="en-US"/>
        </a:p>
      </dgm:t>
    </dgm:pt>
    <dgm:pt modelId="{4058D62B-A7F2-47CA-9E7F-21404CFC37CF}" type="sibTrans" cxnId="{B4A8A809-F13F-4DC9-A2A0-67838135B726}">
      <dgm:prSet/>
      <dgm:spPr/>
      <dgm:t>
        <a:bodyPr/>
        <a:lstStyle/>
        <a:p>
          <a:endParaRPr lang="en-US"/>
        </a:p>
      </dgm:t>
    </dgm:pt>
    <dgm:pt modelId="{E334FCAB-03C3-4489-8B0F-249DFC524A11}" type="pres">
      <dgm:prSet presAssocID="{49B824FF-F0B6-4168-A6F6-76DC674117C8}" presName="hierChild1" presStyleCnt="0">
        <dgm:presLayoutVars>
          <dgm:chPref val="1"/>
          <dgm:dir/>
          <dgm:animOne val="branch"/>
          <dgm:animLvl val="lvl"/>
          <dgm:resizeHandles/>
        </dgm:presLayoutVars>
      </dgm:prSet>
      <dgm:spPr/>
    </dgm:pt>
    <dgm:pt modelId="{E5BC185C-3099-44A7-B974-0C59D9C4773B}" type="pres">
      <dgm:prSet presAssocID="{D8EA2649-04CE-482A-9303-BE3F2039665D}" presName="hierRoot1" presStyleCnt="0"/>
      <dgm:spPr/>
    </dgm:pt>
    <dgm:pt modelId="{D572126B-EBD4-4B1C-8216-36C46ED3F046}" type="pres">
      <dgm:prSet presAssocID="{D8EA2649-04CE-482A-9303-BE3F2039665D}" presName="composite" presStyleCnt="0"/>
      <dgm:spPr/>
    </dgm:pt>
    <dgm:pt modelId="{57775A24-E8CF-48C5-B52A-E0849297B7B4}" type="pres">
      <dgm:prSet presAssocID="{D8EA2649-04CE-482A-9303-BE3F2039665D}" presName="background" presStyleLbl="node0" presStyleIdx="0" presStyleCnt="5"/>
      <dgm:spPr/>
    </dgm:pt>
    <dgm:pt modelId="{3BE2F568-CF7C-47E5-A8CE-41F28965812F}" type="pres">
      <dgm:prSet presAssocID="{D8EA2649-04CE-482A-9303-BE3F2039665D}" presName="text" presStyleLbl="fgAcc0" presStyleIdx="0" presStyleCnt="5">
        <dgm:presLayoutVars>
          <dgm:chPref val="3"/>
        </dgm:presLayoutVars>
      </dgm:prSet>
      <dgm:spPr/>
    </dgm:pt>
    <dgm:pt modelId="{058DF470-072E-4436-9D66-83E9089F87CC}" type="pres">
      <dgm:prSet presAssocID="{D8EA2649-04CE-482A-9303-BE3F2039665D}" presName="hierChild2" presStyleCnt="0"/>
      <dgm:spPr/>
    </dgm:pt>
    <dgm:pt modelId="{C29564FB-7598-49A8-AD3A-8BDDA126E3C7}" type="pres">
      <dgm:prSet presAssocID="{52CB12BA-8754-4685-9DA6-350BF05DFF5E}" presName="hierRoot1" presStyleCnt="0"/>
      <dgm:spPr/>
    </dgm:pt>
    <dgm:pt modelId="{47E5D6CD-072A-4C96-853B-23C67C54517C}" type="pres">
      <dgm:prSet presAssocID="{52CB12BA-8754-4685-9DA6-350BF05DFF5E}" presName="composite" presStyleCnt="0"/>
      <dgm:spPr/>
    </dgm:pt>
    <dgm:pt modelId="{43EDBACA-8CCE-4750-9CDE-CEA8820F9CC5}" type="pres">
      <dgm:prSet presAssocID="{52CB12BA-8754-4685-9DA6-350BF05DFF5E}" presName="background" presStyleLbl="node0" presStyleIdx="1" presStyleCnt="5"/>
      <dgm:spPr/>
    </dgm:pt>
    <dgm:pt modelId="{DD3C0937-1BC8-4B24-AD94-03829DD1A70E}" type="pres">
      <dgm:prSet presAssocID="{52CB12BA-8754-4685-9DA6-350BF05DFF5E}" presName="text" presStyleLbl="fgAcc0" presStyleIdx="1" presStyleCnt="5">
        <dgm:presLayoutVars>
          <dgm:chPref val="3"/>
        </dgm:presLayoutVars>
      </dgm:prSet>
      <dgm:spPr/>
    </dgm:pt>
    <dgm:pt modelId="{DE13F9D7-7A6F-48F2-BB75-CBC3EACFE6EB}" type="pres">
      <dgm:prSet presAssocID="{52CB12BA-8754-4685-9DA6-350BF05DFF5E}" presName="hierChild2" presStyleCnt="0"/>
      <dgm:spPr/>
    </dgm:pt>
    <dgm:pt modelId="{DE847652-4068-4A9D-802B-68AD42EF1CE1}" type="pres">
      <dgm:prSet presAssocID="{84421127-E2C1-4AA7-AD39-33F045D6DEC2}" presName="hierRoot1" presStyleCnt="0"/>
      <dgm:spPr/>
    </dgm:pt>
    <dgm:pt modelId="{A097D824-5246-4396-A257-48918A79D4B5}" type="pres">
      <dgm:prSet presAssocID="{84421127-E2C1-4AA7-AD39-33F045D6DEC2}" presName="composite" presStyleCnt="0"/>
      <dgm:spPr/>
    </dgm:pt>
    <dgm:pt modelId="{5227862D-89A9-4A28-9457-A7BE1078FD90}" type="pres">
      <dgm:prSet presAssocID="{84421127-E2C1-4AA7-AD39-33F045D6DEC2}" presName="background" presStyleLbl="node0" presStyleIdx="2" presStyleCnt="5"/>
      <dgm:spPr/>
    </dgm:pt>
    <dgm:pt modelId="{1AE20243-E009-40C4-851E-31B63D80B3B2}" type="pres">
      <dgm:prSet presAssocID="{84421127-E2C1-4AA7-AD39-33F045D6DEC2}" presName="text" presStyleLbl="fgAcc0" presStyleIdx="2" presStyleCnt="5">
        <dgm:presLayoutVars>
          <dgm:chPref val="3"/>
        </dgm:presLayoutVars>
      </dgm:prSet>
      <dgm:spPr/>
    </dgm:pt>
    <dgm:pt modelId="{D0E7F263-D0A8-44A5-AB2C-21154F9E9A1B}" type="pres">
      <dgm:prSet presAssocID="{84421127-E2C1-4AA7-AD39-33F045D6DEC2}" presName="hierChild2" presStyleCnt="0"/>
      <dgm:spPr/>
    </dgm:pt>
    <dgm:pt modelId="{4BF20E86-D31A-4EE3-9184-4F2A44DF4B3E}" type="pres">
      <dgm:prSet presAssocID="{2B16BBF4-444F-4077-AECA-71FEE804C515}" presName="hierRoot1" presStyleCnt="0"/>
      <dgm:spPr/>
    </dgm:pt>
    <dgm:pt modelId="{0C899CC4-96F5-4C9C-8432-0A982232A438}" type="pres">
      <dgm:prSet presAssocID="{2B16BBF4-444F-4077-AECA-71FEE804C515}" presName="composite" presStyleCnt="0"/>
      <dgm:spPr/>
    </dgm:pt>
    <dgm:pt modelId="{331F6FFC-53ED-4B60-AEE4-D1CC3224C22C}" type="pres">
      <dgm:prSet presAssocID="{2B16BBF4-444F-4077-AECA-71FEE804C515}" presName="background" presStyleLbl="node0" presStyleIdx="3" presStyleCnt="5"/>
      <dgm:spPr/>
    </dgm:pt>
    <dgm:pt modelId="{4B3FB8DA-DF1A-42C7-897E-5BB3E90CB4D7}" type="pres">
      <dgm:prSet presAssocID="{2B16BBF4-444F-4077-AECA-71FEE804C515}" presName="text" presStyleLbl="fgAcc0" presStyleIdx="3" presStyleCnt="5">
        <dgm:presLayoutVars>
          <dgm:chPref val="3"/>
        </dgm:presLayoutVars>
      </dgm:prSet>
      <dgm:spPr/>
    </dgm:pt>
    <dgm:pt modelId="{4ED0AD94-C5A6-4B2D-AD48-C21423D1D5DB}" type="pres">
      <dgm:prSet presAssocID="{2B16BBF4-444F-4077-AECA-71FEE804C515}" presName="hierChild2" presStyleCnt="0"/>
      <dgm:spPr/>
    </dgm:pt>
    <dgm:pt modelId="{7F32FEF7-AE0B-485A-8912-950E525F9172}" type="pres">
      <dgm:prSet presAssocID="{31995C39-F8DF-4F67-B453-E67F6E12B283}" presName="hierRoot1" presStyleCnt="0"/>
      <dgm:spPr/>
    </dgm:pt>
    <dgm:pt modelId="{702A4B65-09A3-4ECB-ADBF-BD453A4F5C5E}" type="pres">
      <dgm:prSet presAssocID="{31995C39-F8DF-4F67-B453-E67F6E12B283}" presName="composite" presStyleCnt="0"/>
      <dgm:spPr/>
    </dgm:pt>
    <dgm:pt modelId="{D59AA634-8A37-4D9D-BB2A-800CFD6A2AAA}" type="pres">
      <dgm:prSet presAssocID="{31995C39-F8DF-4F67-B453-E67F6E12B283}" presName="background" presStyleLbl="node0" presStyleIdx="4" presStyleCnt="5"/>
      <dgm:spPr/>
    </dgm:pt>
    <dgm:pt modelId="{896F7F13-2E05-47DE-B306-9730A5494339}" type="pres">
      <dgm:prSet presAssocID="{31995C39-F8DF-4F67-B453-E67F6E12B283}" presName="text" presStyleLbl="fgAcc0" presStyleIdx="4" presStyleCnt="5" custScaleX="112559">
        <dgm:presLayoutVars>
          <dgm:chPref val="3"/>
        </dgm:presLayoutVars>
      </dgm:prSet>
      <dgm:spPr/>
    </dgm:pt>
    <dgm:pt modelId="{7F9BC9E0-5338-40D2-9127-2015459B577E}" type="pres">
      <dgm:prSet presAssocID="{31995C39-F8DF-4F67-B453-E67F6E12B283}" presName="hierChild2" presStyleCnt="0"/>
      <dgm:spPr/>
    </dgm:pt>
  </dgm:ptLst>
  <dgm:cxnLst>
    <dgm:cxn modelId="{45DC6002-685D-4A9E-94DA-31C659AB06FB}" type="presOf" srcId="{D8EA2649-04CE-482A-9303-BE3F2039665D}" destId="{3BE2F568-CF7C-47E5-A8CE-41F28965812F}" srcOrd="0" destOrd="0" presId="urn:microsoft.com/office/officeart/2005/8/layout/hierarchy1"/>
    <dgm:cxn modelId="{2118FF02-0071-477A-B4C0-4A03471798C8}" srcId="{49B824FF-F0B6-4168-A6F6-76DC674117C8}" destId="{84421127-E2C1-4AA7-AD39-33F045D6DEC2}" srcOrd="2" destOrd="0" parTransId="{DD8FCC2E-76AA-4D0B-B322-BF0B4B8F2286}" sibTransId="{28E056F4-FFA4-4836-9090-03B83D610910}"/>
    <dgm:cxn modelId="{B4A8A809-F13F-4DC9-A2A0-67838135B726}" srcId="{49B824FF-F0B6-4168-A6F6-76DC674117C8}" destId="{31995C39-F8DF-4F67-B453-E67F6E12B283}" srcOrd="4" destOrd="0" parTransId="{BE4DF51F-112B-4CF6-A1A6-2E38A46208B9}" sibTransId="{4058D62B-A7F2-47CA-9E7F-21404CFC37CF}"/>
    <dgm:cxn modelId="{CB248D10-4DB9-486C-91E4-61420C91C817}" srcId="{49B824FF-F0B6-4168-A6F6-76DC674117C8}" destId="{2B16BBF4-444F-4077-AECA-71FEE804C515}" srcOrd="3" destOrd="0" parTransId="{CB05AB0F-2EB2-4D76-A5ED-16F3C004125D}" sibTransId="{DD77DD64-36DF-446C-91B1-4456C0171EC8}"/>
    <dgm:cxn modelId="{DB6A2E1B-A54A-4E18-82F0-A1E7672E9C4E}" type="presOf" srcId="{52CB12BA-8754-4685-9DA6-350BF05DFF5E}" destId="{DD3C0937-1BC8-4B24-AD94-03829DD1A70E}" srcOrd="0" destOrd="0" presId="urn:microsoft.com/office/officeart/2005/8/layout/hierarchy1"/>
    <dgm:cxn modelId="{4DA2C13C-7558-4D4F-90A1-5EF4A74E6E65}" type="presOf" srcId="{31995C39-F8DF-4F67-B453-E67F6E12B283}" destId="{896F7F13-2E05-47DE-B306-9730A5494339}" srcOrd="0" destOrd="0" presId="urn:microsoft.com/office/officeart/2005/8/layout/hierarchy1"/>
    <dgm:cxn modelId="{D104D65C-F8E7-49E6-91DB-6204DEDBC87F}" type="presOf" srcId="{49B824FF-F0B6-4168-A6F6-76DC674117C8}" destId="{E334FCAB-03C3-4489-8B0F-249DFC524A11}" srcOrd="0" destOrd="0" presId="urn:microsoft.com/office/officeart/2005/8/layout/hierarchy1"/>
    <dgm:cxn modelId="{EA8C0C58-12F6-4561-936E-882B98485E95}" type="presOf" srcId="{84421127-E2C1-4AA7-AD39-33F045D6DEC2}" destId="{1AE20243-E009-40C4-851E-31B63D80B3B2}" srcOrd="0" destOrd="0" presId="urn:microsoft.com/office/officeart/2005/8/layout/hierarchy1"/>
    <dgm:cxn modelId="{DD1A76AC-E92A-4636-96CB-3962D7E6A1FF}" type="presOf" srcId="{2B16BBF4-444F-4077-AECA-71FEE804C515}" destId="{4B3FB8DA-DF1A-42C7-897E-5BB3E90CB4D7}" srcOrd="0" destOrd="0" presId="urn:microsoft.com/office/officeart/2005/8/layout/hierarchy1"/>
    <dgm:cxn modelId="{DDF284D6-911D-481F-8760-A93F18C53D31}" srcId="{49B824FF-F0B6-4168-A6F6-76DC674117C8}" destId="{D8EA2649-04CE-482A-9303-BE3F2039665D}" srcOrd="0" destOrd="0" parTransId="{A037C742-E3B8-4B65-975C-92EC45EDB2D9}" sibTransId="{5EFCC418-93AC-42EC-9C47-66F12BE67720}"/>
    <dgm:cxn modelId="{5E3250D8-6BBF-49DA-8687-213483A71F8B}" srcId="{49B824FF-F0B6-4168-A6F6-76DC674117C8}" destId="{52CB12BA-8754-4685-9DA6-350BF05DFF5E}" srcOrd="1" destOrd="0" parTransId="{4EB91C26-EE8F-417C-A6CF-B59EC415ADFB}" sibTransId="{07619DF2-5415-4028-AC8B-0728FFA0EA76}"/>
    <dgm:cxn modelId="{1345DBF9-F9A6-4D33-ACBD-14A29C83F706}" type="presParOf" srcId="{E334FCAB-03C3-4489-8B0F-249DFC524A11}" destId="{E5BC185C-3099-44A7-B974-0C59D9C4773B}" srcOrd="0" destOrd="0" presId="urn:microsoft.com/office/officeart/2005/8/layout/hierarchy1"/>
    <dgm:cxn modelId="{85AE7FF3-7FE1-4DC8-B3F1-50529E171069}" type="presParOf" srcId="{E5BC185C-3099-44A7-B974-0C59D9C4773B}" destId="{D572126B-EBD4-4B1C-8216-36C46ED3F046}" srcOrd="0" destOrd="0" presId="urn:microsoft.com/office/officeart/2005/8/layout/hierarchy1"/>
    <dgm:cxn modelId="{DDEC1D00-9FA4-480D-A5F2-BD7802D3B011}" type="presParOf" srcId="{D572126B-EBD4-4B1C-8216-36C46ED3F046}" destId="{57775A24-E8CF-48C5-B52A-E0849297B7B4}" srcOrd="0" destOrd="0" presId="urn:microsoft.com/office/officeart/2005/8/layout/hierarchy1"/>
    <dgm:cxn modelId="{D4674AF4-12C3-4AF5-987C-B34B3F58D2CD}" type="presParOf" srcId="{D572126B-EBD4-4B1C-8216-36C46ED3F046}" destId="{3BE2F568-CF7C-47E5-A8CE-41F28965812F}" srcOrd="1" destOrd="0" presId="urn:microsoft.com/office/officeart/2005/8/layout/hierarchy1"/>
    <dgm:cxn modelId="{2760D3FB-66F5-4342-8C1F-4769ADD31EDF}" type="presParOf" srcId="{E5BC185C-3099-44A7-B974-0C59D9C4773B}" destId="{058DF470-072E-4436-9D66-83E9089F87CC}" srcOrd="1" destOrd="0" presId="urn:microsoft.com/office/officeart/2005/8/layout/hierarchy1"/>
    <dgm:cxn modelId="{2A2988C9-30C9-4B72-98F4-1752A4A67B7A}" type="presParOf" srcId="{E334FCAB-03C3-4489-8B0F-249DFC524A11}" destId="{C29564FB-7598-49A8-AD3A-8BDDA126E3C7}" srcOrd="1" destOrd="0" presId="urn:microsoft.com/office/officeart/2005/8/layout/hierarchy1"/>
    <dgm:cxn modelId="{83A8E2FE-9D89-4CC3-ABCC-FD49482CA694}" type="presParOf" srcId="{C29564FB-7598-49A8-AD3A-8BDDA126E3C7}" destId="{47E5D6CD-072A-4C96-853B-23C67C54517C}" srcOrd="0" destOrd="0" presId="urn:microsoft.com/office/officeart/2005/8/layout/hierarchy1"/>
    <dgm:cxn modelId="{D8AD4C5A-505D-45DC-83B3-8868B0797974}" type="presParOf" srcId="{47E5D6CD-072A-4C96-853B-23C67C54517C}" destId="{43EDBACA-8CCE-4750-9CDE-CEA8820F9CC5}" srcOrd="0" destOrd="0" presId="urn:microsoft.com/office/officeart/2005/8/layout/hierarchy1"/>
    <dgm:cxn modelId="{29E31784-B377-40BD-A3FA-93DEAA57F925}" type="presParOf" srcId="{47E5D6CD-072A-4C96-853B-23C67C54517C}" destId="{DD3C0937-1BC8-4B24-AD94-03829DD1A70E}" srcOrd="1" destOrd="0" presId="urn:microsoft.com/office/officeart/2005/8/layout/hierarchy1"/>
    <dgm:cxn modelId="{0357D008-D6F7-41AD-95CE-BF676B274F8B}" type="presParOf" srcId="{C29564FB-7598-49A8-AD3A-8BDDA126E3C7}" destId="{DE13F9D7-7A6F-48F2-BB75-CBC3EACFE6EB}" srcOrd="1" destOrd="0" presId="urn:microsoft.com/office/officeart/2005/8/layout/hierarchy1"/>
    <dgm:cxn modelId="{35FC7A93-D918-4616-99CC-5D57E3677184}" type="presParOf" srcId="{E334FCAB-03C3-4489-8B0F-249DFC524A11}" destId="{DE847652-4068-4A9D-802B-68AD42EF1CE1}" srcOrd="2" destOrd="0" presId="urn:microsoft.com/office/officeart/2005/8/layout/hierarchy1"/>
    <dgm:cxn modelId="{AB648977-7466-425F-8DBA-A4A81233C23C}" type="presParOf" srcId="{DE847652-4068-4A9D-802B-68AD42EF1CE1}" destId="{A097D824-5246-4396-A257-48918A79D4B5}" srcOrd="0" destOrd="0" presId="urn:microsoft.com/office/officeart/2005/8/layout/hierarchy1"/>
    <dgm:cxn modelId="{92DFFB8E-1277-46AF-A251-CD81F9720081}" type="presParOf" srcId="{A097D824-5246-4396-A257-48918A79D4B5}" destId="{5227862D-89A9-4A28-9457-A7BE1078FD90}" srcOrd="0" destOrd="0" presId="urn:microsoft.com/office/officeart/2005/8/layout/hierarchy1"/>
    <dgm:cxn modelId="{C97B4CEE-8A84-42D3-8E5F-EDF1B9BC2492}" type="presParOf" srcId="{A097D824-5246-4396-A257-48918A79D4B5}" destId="{1AE20243-E009-40C4-851E-31B63D80B3B2}" srcOrd="1" destOrd="0" presId="urn:microsoft.com/office/officeart/2005/8/layout/hierarchy1"/>
    <dgm:cxn modelId="{9C80A094-94C2-4359-A82F-4313A083EB96}" type="presParOf" srcId="{DE847652-4068-4A9D-802B-68AD42EF1CE1}" destId="{D0E7F263-D0A8-44A5-AB2C-21154F9E9A1B}" srcOrd="1" destOrd="0" presId="urn:microsoft.com/office/officeart/2005/8/layout/hierarchy1"/>
    <dgm:cxn modelId="{2AF63B9C-5C39-464E-AE8A-79F8E13584C4}" type="presParOf" srcId="{E334FCAB-03C3-4489-8B0F-249DFC524A11}" destId="{4BF20E86-D31A-4EE3-9184-4F2A44DF4B3E}" srcOrd="3" destOrd="0" presId="urn:microsoft.com/office/officeart/2005/8/layout/hierarchy1"/>
    <dgm:cxn modelId="{987466CA-76E8-4F9C-9D4D-31A28F434BF9}" type="presParOf" srcId="{4BF20E86-D31A-4EE3-9184-4F2A44DF4B3E}" destId="{0C899CC4-96F5-4C9C-8432-0A982232A438}" srcOrd="0" destOrd="0" presId="urn:microsoft.com/office/officeart/2005/8/layout/hierarchy1"/>
    <dgm:cxn modelId="{590EC019-98C6-4557-804F-04DB1515B16C}" type="presParOf" srcId="{0C899CC4-96F5-4C9C-8432-0A982232A438}" destId="{331F6FFC-53ED-4B60-AEE4-D1CC3224C22C}" srcOrd="0" destOrd="0" presId="urn:microsoft.com/office/officeart/2005/8/layout/hierarchy1"/>
    <dgm:cxn modelId="{E8D8BC8E-2DF8-41F0-B837-7C0FF1AB7517}" type="presParOf" srcId="{0C899CC4-96F5-4C9C-8432-0A982232A438}" destId="{4B3FB8DA-DF1A-42C7-897E-5BB3E90CB4D7}" srcOrd="1" destOrd="0" presId="urn:microsoft.com/office/officeart/2005/8/layout/hierarchy1"/>
    <dgm:cxn modelId="{03BE45D8-B0AE-4C87-A28E-610AA48789A6}" type="presParOf" srcId="{4BF20E86-D31A-4EE3-9184-4F2A44DF4B3E}" destId="{4ED0AD94-C5A6-4B2D-AD48-C21423D1D5DB}" srcOrd="1" destOrd="0" presId="urn:microsoft.com/office/officeart/2005/8/layout/hierarchy1"/>
    <dgm:cxn modelId="{2D8C8701-0519-459B-9D38-7810882D201D}" type="presParOf" srcId="{E334FCAB-03C3-4489-8B0F-249DFC524A11}" destId="{7F32FEF7-AE0B-485A-8912-950E525F9172}" srcOrd="4" destOrd="0" presId="urn:microsoft.com/office/officeart/2005/8/layout/hierarchy1"/>
    <dgm:cxn modelId="{5DCD542F-8869-47F5-8EBC-94310A061CD1}" type="presParOf" srcId="{7F32FEF7-AE0B-485A-8912-950E525F9172}" destId="{702A4B65-09A3-4ECB-ADBF-BD453A4F5C5E}" srcOrd="0" destOrd="0" presId="urn:microsoft.com/office/officeart/2005/8/layout/hierarchy1"/>
    <dgm:cxn modelId="{E9DED1AA-31F1-45D8-AE5C-7874D865DFEB}" type="presParOf" srcId="{702A4B65-09A3-4ECB-ADBF-BD453A4F5C5E}" destId="{D59AA634-8A37-4D9D-BB2A-800CFD6A2AAA}" srcOrd="0" destOrd="0" presId="urn:microsoft.com/office/officeart/2005/8/layout/hierarchy1"/>
    <dgm:cxn modelId="{0BA8DA82-8C86-4CAC-9B82-FF75D57DC2DE}" type="presParOf" srcId="{702A4B65-09A3-4ECB-ADBF-BD453A4F5C5E}" destId="{896F7F13-2E05-47DE-B306-9730A5494339}" srcOrd="1" destOrd="0" presId="urn:microsoft.com/office/officeart/2005/8/layout/hierarchy1"/>
    <dgm:cxn modelId="{C0E08469-15DE-4AE0-A22E-72AF083EBA3C}" type="presParOf" srcId="{7F32FEF7-AE0B-485A-8912-950E525F9172}" destId="{7F9BC9E0-5338-40D2-9127-2015459B577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D70270-D278-497A-9492-F9CF94EE21E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17B103F-41ED-4C42-9038-8352ACEDBAC5}">
      <dgm:prSet phldrT="[Text]" custT="1"/>
      <dgm:spPr/>
      <dgm:t>
        <a:bodyPr/>
        <a:lstStyle/>
        <a:p>
          <a:r>
            <a:rPr lang="en-US" sz="2400">
              <a:latin typeface="Calibri" panose="020F0502020204030204" pitchFamily="34" charset="0"/>
              <a:ea typeface="Calibri" panose="020F0502020204030204" pitchFamily="34" charset="0"/>
              <a:cs typeface="Calibri" panose="020F0502020204030204" pitchFamily="34" charset="0"/>
            </a:rPr>
            <a:t>Formal Employment Generation</a:t>
          </a:r>
        </a:p>
      </dgm:t>
    </dgm:pt>
    <dgm:pt modelId="{B3875643-C7F2-40DF-9902-F1963FDC0863}" type="parTrans" cxnId="{0DB009E4-1D3E-49A1-8C71-FA6914C923E4}">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FBBA9A1B-CD46-4D6A-8F4B-D31EB3CFA9FF}" type="sibTrans" cxnId="{0DB009E4-1D3E-49A1-8C71-FA6914C923E4}">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B2034FEC-77ED-47D2-8C77-98291C3FD71A}">
      <dgm:prSet phldrT="[Text]" custT="1"/>
      <dgm:spPr/>
      <dgm:t>
        <a:bodyPr/>
        <a:lstStyle/>
        <a:p>
          <a:pPr>
            <a:lnSpc>
              <a:spcPct val="100000"/>
            </a:lnSpc>
          </a:pPr>
          <a:r>
            <a:rPr lang="en-US" sz="2000">
              <a:latin typeface="Calibri" panose="020F0502020204030204" pitchFamily="34" charset="0"/>
              <a:ea typeface="Calibri" panose="020F0502020204030204" pitchFamily="34" charset="0"/>
              <a:cs typeface="Calibri" panose="020F0502020204030204" pitchFamily="34" charset="0"/>
            </a:rPr>
            <a:t>Tax Benefit under Section 80JJAA</a:t>
          </a:r>
        </a:p>
      </dgm:t>
    </dgm:pt>
    <dgm:pt modelId="{ED468F03-08D4-4852-B8C0-2C52DC6ECD74}" type="parTrans" cxnId="{1EB0E575-4588-4024-BBA3-A7BE6A419608}">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9A9FF2AE-9E5D-4A2E-AD2A-25C190C14585}" type="sibTrans" cxnId="{1EB0E575-4588-4024-BBA3-A7BE6A419608}">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A7491AD5-F0DC-4C31-920F-CF0725B86618}">
      <dgm:prSet phldrT="[Text]" custT="1"/>
      <dgm:spPr/>
      <dgm:t>
        <a:bodyPr/>
        <a:lstStyle/>
        <a:p>
          <a:pPr>
            <a:lnSpc>
              <a:spcPct val="100000"/>
            </a:lnSpc>
          </a:pPr>
          <a:r>
            <a:rPr lang="en-US" sz="2000">
              <a:latin typeface="Calibri" panose="020F0502020204030204" pitchFamily="34" charset="0"/>
              <a:ea typeface="Calibri" panose="020F0502020204030204" pitchFamily="34" charset="0"/>
              <a:cs typeface="Calibri" panose="020F0502020204030204" pitchFamily="34" charset="0"/>
            </a:rPr>
            <a:t>Implementation of new </a:t>
          </a:r>
          <a:r>
            <a:rPr lang="en-US" sz="2000" err="1">
              <a:latin typeface="Calibri" panose="020F0502020204030204" pitchFamily="34" charset="0"/>
              <a:ea typeface="Calibri" panose="020F0502020204030204" pitchFamily="34" charset="0"/>
              <a:cs typeface="Calibri" panose="020F0502020204030204" pitchFamily="34" charset="0"/>
            </a:rPr>
            <a:t>Labour</a:t>
          </a:r>
          <a:r>
            <a:rPr lang="en-US" sz="2000">
              <a:latin typeface="Calibri" panose="020F0502020204030204" pitchFamily="34" charset="0"/>
              <a:ea typeface="Calibri" panose="020F0502020204030204" pitchFamily="34" charset="0"/>
              <a:cs typeface="Calibri" panose="020F0502020204030204" pitchFamily="34" charset="0"/>
            </a:rPr>
            <a:t> Codes</a:t>
          </a:r>
        </a:p>
      </dgm:t>
    </dgm:pt>
    <dgm:pt modelId="{5DB11E33-0EDC-4E7F-B3C6-96C1CDFF2B43}" type="parTrans" cxnId="{8B175319-A4DA-46EC-B89F-56D5F88D1CCB}">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3B30886F-584A-4E2D-9B2C-8E22F93A901C}" type="sibTrans" cxnId="{8B175319-A4DA-46EC-B89F-56D5F88D1CCB}">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0107A94C-D2B7-4814-B5CB-B3A4A60E1ED6}">
      <dgm:prSet phldrT="[Text]" custT="1"/>
      <dgm:spPr/>
      <dgm:t>
        <a:bodyPr/>
        <a:lstStyle/>
        <a:p>
          <a:pPr>
            <a:lnSpc>
              <a:spcPct val="100000"/>
            </a:lnSpc>
          </a:pPr>
          <a:r>
            <a:rPr lang="en-US" sz="2000">
              <a:latin typeface="Calibri" panose="020F0502020204030204" pitchFamily="34" charset="0"/>
              <a:ea typeface="Calibri" panose="020F0502020204030204" pitchFamily="34" charset="0"/>
              <a:cs typeface="Calibri" panose="020F0502020204030204" pitchFamily="34" charset="0"/>
            </a:rPr>
            <a:t>Employment Linked Incentive Schemes – Outlay of INR 99,446 Cr over 2 years aiming to benefit 3.5 crore employees including 1.92 Cr first time EPFO entrants</a:t>
          </a:r>
        </a:p>
      </dgm:t>
    </dgm:pt>
    <dgm:pt modelId="{2EAA054C-1455-42E8-8640-ED35D4D79F89}" type="parTrans" cxnId="{96DB17E2-3FD7-4BBB-9222-252E6478B589}">
      <dgm:prSet/>
      <dgm:spPr/>
      <dgm:t>
        <a:bodyPr/>
        <a:lstStyle/>
        <a:p>
          <a:endParaRPr lang="en-US"/>
        </a:p>
      </dgm:t>
    </dgm:pt>
    <dgm:pt modelId="{17665E8B-9230-4CC6-A0F4-202153E329F8}" type="sibTrans" cxnId="{96DB17E2-3FD7-4BBB-9222-252E6478B589}">
      <dgm:prSet/>
      <dgm:spPr/>
      <dgm:t>
        <a:bodyPr/>
        <a:lstStyle/>
        <a:p>
          <a:endParaRPr lang="en-US"/>
        </a:p>
      </dgm:t>
    </dgm:pt>
    <dgm:pt modelId="{DB83C045-FC65-444B-9E7C-9407F11B364C}" type="pres">
      <dgm:prSet presAssocID="{62D70270-D278-497A-9492-F9CF94EE21E5}" presName="linear" presStyleCnt="0">
        <dgm:presLayoutVars>
          <dgm:animLvl val="lvl"/>
          <dgm:resizeHandles val="exact"/>
        </dgm:presLayoutVars>
      </dgm:prSet>
      <dgm:spPr/>
    </dgm:pt>
    <dgm:pt modelId="{3FD5BF09-8A50-430A-9E15-9E636BB0EAE2}" type="pres">
      <dgm:prSet presAssocID="{617B103F-41ED-4C42-9038-8352ACEDBAC5}" presName="parentText" presStyleLbl="node1" presStyleIdx="0" presStyleCnt="1">
        <dgm:presLayoutVars>
          <dgm:chMax val="0"/>
          <dgm:bulletEnabled val="1"/>
        </dgm:presLayoutVars>
      </dgm:prSet>
      <dgm:spPr/>
    </dgm:pt>
    <dgm:pt modelId="{A41D2056-A4C3-4390-91DF-12E14BE978A4}" type="pres">
      <dgm:prSet presAssocID="{617B103F-41ED-4C42-9038-8352ACEDBAC5}" presName="childText" presStyleLbl="revTx" presStyleIdx="0" presStyleCnt="1" custScaleY="123905">
        <dgm:presLayoutVars>
          <dgm:bulletEnabled val="1"/>
        </dgm:presLayoutVars>
      </dgm:prSet>
      <dgm:spPr/>
    </dgm:pt>
  </dgm:ptLst>
  <dgm:cxnLst>
    <dgm:cxn modelId="{4DAFC713-E248-4431-A81C-75D17080FAD0}" type="presOf" srcId="{B2034FEC-77ED-47D2-8C77-98291C3FD71A}" destId="{A41D2056-A4C3-4390-91DF-12E14BE978A4}" srcOrd="0" destOrd="0" presId="urn:microsoft.com/office/officeart/2005/8/layout/vList2"/>
    <dgm:cxn modelId="{C5535018-72F4-433D-A129-E31EA16075AD}" type="presOf" srcId="{A7491AD5-F0DC-4C31-920F-CF0725B86618}" destId="{A41D2056-A4C3-4390-91DF-12E14BE978A4}" srcOrd="0" destOrd="2" presId="urn:microsoft.com/office/officeart/2005/8/layout/vList2"/>
    <dgm:cxn modelId="{8B175319-A4DA-46EC-B89F-56D5F88D1CCB}" srcId="{617B103F-41ED-4C42-9038-8352ACEDBAC5}" destId="{A7491AD5-F0DC-4C31-920F-CF0725B86618}" srcOrd="2" destOrd="0" parTransId="{5DB11E33-0EDC-4E7F-B3C6-96C1CDFF2B43}" sibTransId="{3B30886F-584A-4E2D-9B2C-8E22F93A901C}"/>
    <dgm:cxn modelId="{1EB0E575-4588-4024-BBA3-A7BE6A419608}" srcId="{617B103F-41ED-4C42-9038-8352ACEDBAC5}" destId="{B2034FEC-77ED-47D2-8C77-98291C3FD71A}" srcOrd="0" destOrd="0" parTransId="{ED468F03-08D4-4852-B8C0-2C52DC6ECD74}" sibTransId="{9A9FF2AE-9E5D-4A2E-AD2A-25C190C14585}"/>
    <dgm:cxn modelId="{2C5453B3-AB80-4512-BECC-3E3EB42AAFB8}" type="presOf" srcId="{0107A94C-D2B7-4814-B5CB-B3A4A60E1ED6}" destId="{A41D2056-A4C3-4390-91DF-12E14BE978A4}" srcOrd="0" destOrd="1" presId="urn:microsoft.com/office/officeart/2005/8/layout/vList2"/>
    <dgm:cxn modelId="{849024B9-C223-46B2-987F-701183838C83}" type="presOf" srcId="{617B103F-41ED-4C42-9038-8352ACEDBAC5}" destId="{3FD5BF09-8A50-430A-9E15-9E636BB0EAE2}" srcOrd="0" destOrd="0" presId="urn:microsoft.com/office/officeart/2005/8/layout/vList2"/>
    <dgm:cxn modelId="{96DB17E2-3FD7-4BBB-9222-252E6478B589}" srcId="{617B103F-41ED-4C42-9038-8352ACEDBAC5}" destId="{0107A94C-D2B7-4814-B5CB-B3A4A60E1ED6}" srcOrd="1" destOrd="0" parTransId="{2EAA054C-1455-42E8-8640-ED35D4D79F89}" sibTransId="{17665E8B-9230-4CC6-A0F4-202153E329F8}"/>
    <dgm:cxn modelId="{0DB009E4-1D3E-49A1-8C71-FA6914C923E4}" srcId="{62D70270-D278-497A-9492-F9CF94EE21E5}" destId="{617B103F-41ED-4C42-9038-8352ACEDBAC5}" srcOrd="0" destOrd="0" parTransId="{B3875643-C7F2-40DF-9902-F1963FDC0863}" sibTransId="{FBBA9A1B-CD46-4D6A-8F4B-D31EB3CFA9FF}"/>
    <dgm:cxn modelId="{095920EC-C9CF-474D-97D7-B158D2522CB6}" type="presOf" srcId="{62D70270-D278-497A-9492-F9CF94EE21E5}" destId="{DB83C045-FC65-444B-9E7C-9407F11B364C}" srcOrd="0" destOrd="0" presId="urn:microsoft.com/office/officeart/2005/8/layout/vList2"/>
    <dgm:cxn modelId="{40E1A2AF-2A17-46F6-8A0B-69A47AE77C80}" type="presParOf" srcId="{DB83C045-FC65-444B-9E7C-9407F11B364C}" destId="{3FD5BF09-8A50-430A-9E15-9E636BB0EAE2}" srcOrd="0" destOrd="0" presId="urn:microsoft.com/office/officeart/2005/8/layout/vList2"/>
    <dgm:cxn modelId="{62777E4F-BA81-439A-B18A-1EB6641E2EDA}" type="presParOf" srcId="{DB83C045-FC65-444B-9E7C-9407F11B364C}" destId="{A41D2056-A4C3-4390-91DF-12E14BE978A4}"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C048361-86B0-45E6-8F02-DD1675529D39}"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83BC9289-F1E7-400B-A30F-D1A8FD3C0847}">
      <dgm:prSet phldrT="[Text]"/>
      <dgm:spPr/>
      <dgm:t>
        <a:bodyPr/>
        <a:lstStyle/>
        <a:p>
          <a:r>
            <a:rPr lang="en-US"/>
            <a:t>No barriers to entry</a:t>
          </a:r>
        </a:p>
      </dgm:t>
    </dgm:pt>
    <dgm:pt modelId="{14036D0E-F9CE-4EF5-A0BC-CCA79AAD2997}" type="parTrans" cxnId="{E831C537-7C8A-4C8E-BF66-90B549CDCD2D}">
      <dgm:prSet/>
      <dgm:spPr/>
      <dgm:t>
        <a:bodyPr/>
        <a:lstStyle/>
        <a:p>
          <a:endParaRPr lang="en-US"/>
        </a:p>
      </dgm:t>
    </dgm:pt>
    <dgm:pt modelId="{4E2895DA-B04B-4BCC-9617-2F05C6794B97}" type="sibTrans" cxnId="{E831C537-7C8A-4C8E-BF66-90B549CDCD2D}">
      <dgm:prSet/>
      <dgm:spPr/>
      <dgm:t>
        <a:bodyPr/>
        <a:lstStyle/>
        <a:p>
          <a:endParaRPr lang="en-US"/>
        </a:p>
      </dgm:t>
    </dgm:pt>
    <dgm:pt modelId="{64E1BC72-EDA5-423E-9AE4-CBC29BC5E31A}">
      <dgm:prSet phldrT="[Text]"/>
      <dgm:spPr/>
      <dgm:t>
        <a:bodyPr/>
        <a:lstStyle/>
        <a:p>
          <a:r>
            <a:rPr lang="en-US"/>
            <a:t>Crowded Industry</a:t>
          </a:r>
        </a:p>
      </dgm:t>
    </dgm:pt>
    <dgm:pt modelId="{BC39451A-01A5-4C35-9B07-7CB8DA51521B}" type="parTrans" cxnId="{C69FD386-364D-46EC-BC57-795D85FC05D2}">
      <dgm:prSet/>
      <dgm:spPr/>
      <dgm:t>
        <a:bodyPr/>
        <a:lstStyle/>
        <a:p>
          <a:endParaRPr lang="en-US"/>
        </a:p>
      </dgm:t>
    </dgm:pt>
    <dgm:pt modelId="{4F248203-6B5D-4169-9451-BC4FF289032C}" type="sibTrans" cxnId="{C69FD386-364D-46EC-BC57-795D85FC05D2}">
      <dgm:prSet/>
      <dgm:spPr/>
      <dgm:t>
        <a:bodyPr/>
        <a:lstStyle/>
        <a:p>
          <a:endParaRPr lang="en-US"/>
        </a:p>
      </dgm:t>
    </dgm:pt>
    <dgm:pt modelId="{B7453A64-873F-4577-92D0-E0C28CA91093}">
      <dgm:prSet phldrT="[Text]"/>
      <dgm:spPr/>
      <dgm:t>
        <a:bodyPr/>
        <a:lstStyle/>
        <a:p>
          <a:r>
            <a:rPr lang="en-US"/>
            <a:t>Commoditized Offering</a:t>
          </a:r>
        </a:p>
      </dgm:t>
    </dgm:pt>
    <dgm:pt modelId="{32F3A1AD-83A5-40E0-83B8-ADEBB2E38B99}" type="parTrans" cxnId="{375EB006-5CCC-4525-BFEB-563BE76F79AA}">
      <dgm:prSet/>
      <dgm:spPr/>
      <dgm:t>
        <a:bodyPr/>
        <a:lstStyle/>
        <a:p>
          <a:endParaRPr lang="en-US"/>
        </a:p>
      </dgm:t>
    </dgm:pt>
    <dgm:pt modelId="{85E79429-B1C7-4B5E-81AB-CBAA520937F6}" type="sibTrans" cxnId="{375EB006-5CCC-4525-BFEB-563BE76F79AA}">
      <dgm:prSet/>
      <dgm:spPr/>
      <dgm:t>
        <a:bodyPr/>
        <a:lstStyle/>
        <a:p>
          <a:endParaRPr lang="en-US"/>
        </a:p>
      </dgm:t>
    </dgm:pt>
    <dgm:pt modelId="{F3AAB38E-6179-4349-A6D0-81247B037014}">
      <dgm:prSet phldrT="[Text]"/>
      <dgm:spPr/>
      <dgm:t>
        <a:bodyPr/>
        <a:lstStyle/>
        <a:p>
          <a:r>
            <a:rPr lang="en-US"/>
            <a:t>Difficult to Scale</a:t>
          </a:r>
        </a:p>
      </dgm:t>
    </dgm:pt>
    <dgm:pt modelId="{4C4DC608-1F2D-41E8-8961-84EE81A054AC}" type="parTrans" cxnId="{D8C9079C-C903-4A37-8965-C9B33D3E129D}">
      <dgm:prSet/>
      <dgm:spPr/>
      <dgm:t>
        <a:bodyPr/>
        <a:lstStyle/>
        <a:p>
          <a:endParaRPr lang="en-US"/>
        </a:p>
      </dgm:t>
    </dgm:pt>
    <dgm:pt modelId="{AD96DB48-BDB8-4E06-B5FB-BC4C94B69B4F}" type="sibTrans" cxnId="{D8C9079C-C903-4A37-8965-C9B33D3E129D}">
      <dgm:prSet/>
      <dgm:spPr/>
      <dgm:t>
        <a:bodyPr/>
        <a:lstStyle/>
        <a:p>
          <a:endParaRPr lang="en-US"/>
        </a:p>
      </dgm:t>
    </dgm:pt>
    <dgm:pt modelId="{F054327D-7A14-40DB-AB51-64220ABE6820}">
      <dgm:prSet/>
      <dgm:spPr/>
      <dgm:t>
        <a:bodyPr/>
        <a:lstStyle/>
        <a:p>
          <a:r>
            <a:rPr lang="en-US"/>
            <a:t>No pricing power</a:t>
          </a:r>
        </a:p>
      </dgm:t>
    </dgm:pt>
    <dgm:pt modelId="{581EC437-DEBB-4FAB-9D3A-77BE04A8082A}" type="parTrans" cxnId="{4DA6308D-2908-4B7E-A481-F1AE17BEAB84}">
      <dgm:prSet/>
      <dgm:spPr/>
      <dgm:t>
        <a:bodyPr/>
        <a:lstStyle/>
        <a:p>
          <a:endParaRPr lang="en-US"/>
        </a:p>
      </dgm:t>
    </dgm:pt>
    <dgm:pt modelId="{0CC8336A-5DFC-4D35-B177-81CD19680A81}" type="sibTrans" cxnId="{4DA6308D-2908-4B7E-A481-F1AE17BEAB84}">
      <dgm:prSet/>
      <dgm:spPr/>
      <dgm:t>
        <a:bodyPr/>
        <a:lstStyle/>
        <a:p>
          <a:endParaRPr lang="en-US"/>
        </a:p>
      </dgm:t>
    </dgm:pt>
    <dgm:pt modelId="{291E16B2-43B2-4763-B6DD-CDBD322B0D13}" type="pres">
      <dgm:prSet presAssocID="{1C048361-86B0-45E6-8F02-DD1675529D39}" presName="Name0" presStyleCnt="0">
        <dgm:presLayoutVars>
          <dgm:dir/>
          <dgm:resizeHandles val="exact"/>
        </dgm:presLayoutVars>
      </dgm:prSet>
      <dgm:spPr/>
    </dgm:pt>
    <dgm:pt modelId="{C44D099C-0FDE-4B4C-9919-4FC24453BD24}" type="pres">
      <dgm:prSet presAssocID="{83BC9289-F1E7-400B-A30F-D1A8FD3C0847}" presName="node" presStyleLbl="node1" presStyleIdx="0" presStyleCnt="5">
        <dgm:presLayoutVars>
          <dgm:bulletEnabled val="1"/>
        </dgm:presLayoutVars>
      </dgm:prSet>
      <dgm:spPr/>
    </dgm:pt>
    <dgm:pt modelId="{B0B2C672-86FE-495A-97C8-E87BC9050C03}" type="pres">
      <dgm:prSet presAssocID="{4E2895DA-B04B-4BCC-9617-2F05C6794B97}" presName="sibTrans" presStyleLbl="sibTrans1D1" presStyleIdx="0" presStyleCnt="4"/>
      <dgm:spPr/>
    </dgm:pt>
    <dgm:pt modelId="{0F4AEF08-6DF2-4BAD-A74A-AFE5E00A0D4D}" type="pres">
      <dgm:prSet presAssocID="{4E2895DA-B04B-4BCC-9617-2F05C6794B97}" presName="connectorText" presStyleLbl="sibTrans1D1" presStyleIdx="0" presStyleCnt="4"/>
      <dgm:spPr/>
    </dgm:pt>
    <dgm:pt modelId="{0BCAD248-26F5-462F-A3B9-5CFBB13D7F4D}" type="pres">
      <dgm:prSet presAssocID="{64E1BC72-EDA5-423E-9AE4-CBC29BC5E31A}" presName="node" presStyleLbl="node1" presStyleIdx="1" presStyleCnt="5">
        <dgm:presLayoutVars>
          <dgm:bulletEnabled val="1"/>
        </dgm:presLayoutVars>
      </dgm:prSet>
      <dgm:spPr/>
    </dgm:pt>
    <dgm:pt modelId="{0809C173-A411-434F-BEC5-393BBEFD401B}" type="pres">
      <dgm:prSet presAssocID="{4F248203-6B5D-4169-9451-BC4FF289032C}" presName="sibTrans" presStyleLbl="sibTrans1D1" presStyleIdx="1" presStyleCnt="4"/>
      <dgm:spPr/>
    </dgm:pt>
    <dgm:pt modelId="{761A058E-F9B9-4EF9-875B-AB8AB0A24760}" type="pres">
      <dgm:prSet presAssocID="{4F248203-6B5D-4169-9451-BC4FF289032C}" presName="connectorText" presStyleLbl="sibTrans1D1" presStyleIdx="1" presStyleCnt="4"/>
      <dgm:spPr/>
    </dgm:pt>
    <dgm:pt modelId="{36C0B530-FC09-4B80-82F0-6C22D3D7306D}" type="pres">
      <dgm:prSet presAssocID="{B7453A64-873F-4577-92D0-E0C28CA91093}" presName="node" presStyleLbl="node1" presStyleIdx="2" presStyleCnt="5">
        <dgm:presLayoutVars>
          <dgm:bulletEnabled val="1"/>
        </dgm:presLayoutVars>
      </dgm:prSet>
      <dgm:spPr/>
    </dgm:pt>
    <dgm:pt modelId="{536D16AC-0EE1-460F-AC11-710C88782BA7}" type="pres">
      <dgm:prSet presAssocID="{85E79429-B1C7-4B5E-81AB-CBAA520937F6}" presName="sibTrans" presStyleLbl="sibTrans1D1" presStyleIdx="2" presStyleCnt="4"/>
      <dgm:spPr/>
    </dgm:pt>
    <dgm:pt modelId="{70568856-6110-4176-8CE0-C436FB19338F}" type="pres">
      <dgm:prSet presAssocID="{85E79429-B1C7-4B5E-81AB-CBAA520937F6}" presName="connectorText" presStyleLbl="sibTrans1D1" presStyleIdx="2" presStyleCnt="4"/>
      <dgm:spPr/>
    </dgm:pt>
    <dgm:pt modelId="{304AE98A-EF55-4274-9D59-F22AC0A627C2}" type="pres">
      <dgm:prSet presAssocID="{F054327D-7A14-40DB-AB51-64220ABE6820}" presName="node" presStyleLbl="node1" presStyleIdx="3" presStyleCnt="5">
        <dgm:presLayoutVars>
          <dgm:bulletEnabled val="1"/>
        </dgm:presLayoutVars>
      </dgm:prSet>
      <dgm:spPr/>
    </dgm:pt>
    <dgm:pt modelId="{3E420764-96BA-4134-ABCB-D43F8BE16B01}" type="pres">
      <dgm:prSet presAssocID="{0CC8336A-5DFC-4D35-B177-81CD19680A81}" presName="sibTrans" presStyleLbl="sibTrans1D1" presStyleIdx="3" presStyleCnt="4"/>
      <dgm:spPr/>
    </dgm:pt>
    <dgm:pt modelId="{AA451EB7-1D8D-4553-8BD2-4CEDEC078357}" type="pres">
      <dgm:prSet presAssocID="{0CC8336A-5DFC-4D35-B177-81CD19680A81}" presName="connectorText" presStyleLbl="sibTrans1D1" presStyleIdx="3" presStyleCnt="4"/>
      <dgm:spPr/>
    </dgm:pt>
    <dgm:pt modelId="{9D6151D5-A67F-4B81-A102-F19771E86C7C}" type="pres">
      <dgm:prSet presAssocID="{F3AAB38E-6179-4349-A6D0-81247B037014}" presName="node" presStyleLbl="node1" presStyleIdx="4" presStyleCnt="5">
        <dgm:presLayoutVars>
          <dgm:bulletEnabled val="1"/>
        </dgm:presLayoutVars>
      </dgm:prSet>
      <dgm:spPr/>
    </dgm:pt>
  </dgm:ptLst>
  <dgm:cxnLst>
    <dgm:cxn modelId="{375EB006-5CCC-4525-BFEB-563BE76F79AA}" srcId="{1C048361-86B0-45E6-8F02-DD1675529D39}" destId="{B7453A64-873F-4577-92D0-E0C28CA91093}" srcOrd="2" destOrd="0" parTransId="{32F3A1AD-83A5-40E0-83B8-ADEBB2E38B99}" sibTransId="{85E79429-B1C7-4B5E-81AB-CBAA520937F6}"/>
    <dgm:cxn modelId="{6DECB009-C9A4-4448-A70B-AFCBAA6208DA}" type="presOf" srcId="{B7453A64-873F-4577-92D0-E0C28CA91093}" destId="{36C0B530-FC09-4B80-82F0-6C22D3D7306D}" srcOrd="0" destOrd="0" presId="urn:microsoft.com/office/officeart/2005/8/layout/bProcess3"/>
    <dgm:cxn modelId="{89A6F60D-5814-456C-85F5-5C658B384534}" type="presOf" srcId="{85E79429-B1C7-4B5E-81AB-CBAA520937F6}" destId="{536D16AC-0EE1-460F-AC11-710C88782BA7}" srcOrd="0" destOrd="0" presId="urn:microsoft.com/office/officeart/2005/8/layout/bProcess3"/>
    <dgm:cxn modelId="{5EC88C10-DAB4-4902-8AAD-87CE976AF544}" type="presOf" srcId="{4F248203-6B5D-4169-9451-BC4FF289032C}" destId="{761A058E-F9B9-4EF9-875B-AB8AB0A24760}" srcOrd="1" destOrd="0" presId="urn:microsoft.com/office/officeart/2005/8/layout/bProcess3"/>
    <dgm:cxn modelId="{BF880131-C2E1-4BB7-808D-D52DA631B884}" type="presOf" srcId="{0CC8336A-5DFC-4D35-B177-81CD19680A81}" destId="{3E420764-96BA-4134-ABCB-D43F8BE16B01}" srcOrd="0" destOrd="0" presId="urn:microsoft.com/office/officeart/2005/8/layout/bProcess3"/>
    <dgm:cxn modelId="{27E74A34-C3AD-464D-A4AB-3D6C0AB7B00A}" type="presOf" srcId="{F3AAB38E-6179-4349-A6D0-81247B037014}" destId="{9D6151D5-A67F-4B81-A102-F19771E86C7C}" srcOrd="0" destOrd="0" presId="urn:microsoft.com/office/officeart/2005/8/layout/bProcess3"/>
    <dgm:cxn modelId="{E831C537-7C8A-4C8E-BF66-90B549CDCD2D}" srcId="{1C048361-86B0-45E6-8F02-DD1675529D39}" destId="{83BC9289-F1E7-400B-A30F-D1A8FD3C0847}" srcOrd="0" destOrd="0" parTransId="{14036D0E-F9CE-4EF5-A0BC-CCA79AAD2997}" sibTransId="{4E2895DA-B04B-4BCC-9617-2F05C6794B97}"/>
    <dgm:cxn modelId="{EE472541-D948-4F43-85F3-56F8E2171132}" type="presOf" srcId="{83BC9289-F1E7-400B-A30F-D1A8FD3C0847}" destId="{C44D099C-0FDE-4B4C-9919-4FC24453BD24}" srcOrd="0" destOrd="0" presId="urn:microsoft.com/office/officeart/2005/8/layout/bProcess3"/>
    <dgm:cxn modelId="{90033B49-ED92-411B-8904-A3A8092A8860}" type="presOf" srcId="{F054327D-7A14-40DB-AB51-64220ABE6820}" destId="{304AE98A-EF55-4274-9D59-F22AC0A627C2}" srcOrd="0" destOrd="0" presId="urn:microsoft.com/office/officeart/2005/8/layout/bProcess3"/>
    <dgm:cxn modelId="{E390007A-F834-4B0F-87EA-1A59B545C8D7}" type="presOf" srcId="{0CC8336A-5DFC-4D35-B177-81CD19680A81}" destId="{AA451EB7-1D8D-4553-8BD2-4CEDEC078357}" srcOrd="1" destOrd="0" presId="urn:microsoft.com/office/officeart/2005/8/layout/bProcess3"/>
    <dgm:cxn modelId="{C69FD386-364D-46EC-BC57-795D85FC05D2}" srcId="{1C048361-86B0-45E6-8F02-DD1675529D39}" destId="{64E1BC72-EDA5-423E-9AE4-CBC29BC5E31A}" srcOrd="1" destOrd="0" parTransId="{BC39451A-01A5-4C35-9B07-7CB8DA51521B}" sibTransId="{4F248203-6B5D-4169-9451-BC4FF289032C}"/>
    <dgm:cxn modelId="{4DA6308D-2908-4B7E-A481-F1AE17BEAB84}" srcId="{1C048361-86B0-45E6-8F02-DD1675529D39}" destId="{F054327D-7A14-40DB-AB51-64220ABE6820}" srcOrd="3" destOrd="0" parTransId="{581EC437-DEBB-4FAB-9D3A-77BE04A8082A}" sibTransId="{0CC8336A-5DFC-4D35-B177-81CD19680A81}"/>
    <dgm:cxn modelId="{D8C9079C-C903-4A37-8965-C9B33D3E129D}" srcId="{1C048361-86B0-45E6-8F02-DD1675529D39}" destId="{F3AAB38E-6179-4349-A6D0-81247B037014}" srcOrd="4" destOrd="0" parTransId="{4C4DC608-1F2D-41E8-8961-84EE81A054AC}" sibTransId="{AD96DB48-BDB8-4E06-B5FB-BC4C94B69B4F}"/>
    <dgm:cxn modelId="{7F373BA3-DB51-47D5-BEF2-28954E899709}" type="presOf" srcId="{1C048361-86B0-45E6-8F02-DD1675529D39}" destId="{291E16B2-43B2-4763-B6DD-CDBD322B0D13}" srcOrd="0" destOrd="0" presId="urn:microsoft.com/office/officeart/2005/8/layout/bProcess3"/>
    <dgm:cxn modelId="{990A29BA-159D-4716-ADCF-B46BC657DFF5}" type="presOf" srcId="{64E1BC72-EDA5-423E-9AE4-CBC29BC5E31A}" destId="{0BCAD248-26F5-462F-A3B9-5CFBB13D7F4D}" srcOrd="0" destOrd="0" presId="urn:microsoft.com/office/officeart/2005/8/layout/bProcess3"/>
    <dgm:cxn modelId="{DAEAA7ED-E427-46E5-ABB1-608164D7DC2C}" type="presOf" srcId="{4F248203-6B5D-4169-9451-BC4FF289032C}" destId="{0809C173-A411-434F-BEC5-393BBEFD401B}" srcOrd="0" destOrd="0" presId="urn:microsoft.com/office/officeart/2005/8/layout/bProcess3"/>
    <dgm:cxn modelId="{EAF33EF2-D98F-44C8-9827-1799824495D2}" type="presOf" srcId="{85E79429-B1C7-4B5E-81AB-CBAA520937F6}" destId="{70568856-6110-4176-8CE0-C436FB19338F}" srcOrd="1" destOrd="0" presId="urn:microsoft.com/office/officeart/2005/8/layout/bProcess3"/>
    <dgm:cxn modelId="{DA927CF2-18C8-40F1-842B-6255978C57E8}" type="presOf" srcId="{4E2895DA-B04B-4BCC-9617-2F05C6794B97}" destId="{0F4AEF08-6DF2-4BAD-A74A-AFE5E00A0D4D}" srcOrd="1" destOrd="0" presId="urn:microsoft.com/office/officeart/2005/8/layout/bProcess3"/>
    <dgm:cxn modelId="{91D2F8FE-15BD-40B2-8396-8A30BAE5DC01}" type="presOf" srcId="{4E2895DA-B04B-4BCC-9617-2F05C6794B97}" destId="{B0B2C672-86FE-495A-97C8-E87BC9050C03}" srcOrd="0" destOrd="0" presId="urn:microsoft.com/office/officeart/2005/8/layout/bProcess3"/>
    <dgm:cxn modelId="{98276934-2CC9-4DCC-A965-73B56048615A}" type="presParOf" srcId="{291E16B2-43B2-4763-B6DD-CDBD322B0D13}" destId="{C44D099C-0FDE-4B4C-9919-4FC24453BD24}" srcOrd="0" destOrd="0" presId="urn:microsoft.com/office/officeart/2005/8/layout/bProcess3"/>
    <dgm:cxn modelId="{C0DC8AAC-1135-4B63-BC5D-F4B316E10112}" type="presParOf" srcId="{291E16B2-43B2-4763-B6DD-CDBD322B0D13}" destId="{B0B2C672-86FE-495A-97C8-E87BC9050C03}" srcOrd="1" destOrd="0" presId="urn:microsoft.com/office/officeart/2005/8/layout/bProcess3"/>
    <dgm:cxn modelId="{401FE7B0-9740-449F-8BF3-1CBF7A6F3A91}" type="presParOf" srcId="{B0B2C672-86FE-495A-97C8-E87BC9050C03}" destId="{0F4AEF08-6DF2-4BAD-A74A-AFE5E00A0D4D}" srcOrd="0" destOrd="0" presId="urn:microsoft.com/office/officeart/2005/8/layout/bProcess3"/>
    <dgm:cxn modelId="{DE6E53DB-6DBD-4F26-8FD7-A839BE4985A2}" type="presParOf" srcId="{291E16B2-43B2-4763-B6DD-CDBD322B0D13}" destId="{0BCAD248-26F5-462F-A3B9-5CFBB13D7F4D}" srcOrd="2" destOrd="0" presId="urn:microsoft.com/office/officeart/2005/8/layout/bProcess3"/>
    <dgm:cxn modelId="{00D1FE2E-D66C-4982-BBC7-1E85229C86DF}" type="presParOf" srcId="{291E16B2-43B2-4763-B6DD-CDBD322B0D13}" destId="{0809C173-A411-434F-BEC5-393BBEFD401B}" srcOrd="3" destOrd="0" presId="urn:microsoft.com/office/officeart/2005/8/layout/bProcess3"/>
    <dgm:cxn modelId="{585AE06A-7471-4935-951A-C80CA8E32AB0}" type="presParOf" srcId="{0809C173-A411-434F-BEC5-393BBEFD401B}" destId="{761A058E-F9B9-4EF9-875B-AB8AB0A24760}" srcOrd="0" destOrd="0" presId="urn:microsoft.com/office/officeart/2005/8/layout/bProcess3"/>
    <dgm:cxn modelId="{35DF1137-744A-42FA-91A0-35A39ED3C7AC}" type="presParOf" srcId="{291E16B2-43B2-4763-B6DD-CDBD322B0D13}" destId="{36C0B530-FC09-4B80-82F0-6C22D3D7306D}" srcOrd="4" destOrd="0" presId="urn:microsoft.com/office/officeart/2005/8/layout/bProcess3"/>
    <dgm:cxn modelId="{A852E7B1-A58B-467C-8A48-7B22ADEB4951}" type="presParOf" srcId="{291E16B2-43B2-4763-B6DD-CDBD322B0D13}" destId="{536D16AC-0EE1-460F-AC11-710C88782BA7}" srcOrd="5" destOrd="0" presId="urn:microsoft.com/office/officeart/2005/8/layout/bProcess3"/>
    <dgm:cxn modelId="{3283BB18-491E-430E-BA7D-CD86705542A8}" type="presParOf" srcId="{536D16AC-0EE1-460F-AC11-710C88782BA7}" destId="{70568856-6110-4176-8CE0-C436FB19338F}" srcOrd="0" destOrd="0" presId="urn:microsoft.com/office/officeart/2005/8/layout/bProcess3"/>
    <dgm:cxn modelId="{009619FB-13F1-4FF0-A836-94A756C57EDC}" type="presParOf" srcId="{291E16B2-43B2-4763-B6DD-CDBD322B0D13}" destId="{304AE98A-EF55-4274-9D59-F22AC0A627C2}" srcOrd="6" destOrd="0" presId="urn:microsoft.com/office/officeart/2005/8/layout/bProcess3"/>
    <dgm:cxn modelId="{9F8CA3BC-92C3-4B3D-B136-6F8ED9E2C797}" type="presParOf" srcId="{291E16B2-43B2-4763-B6DD-CDBD322B0D13}" destId="{3E420764-96BA-4134-ABCB-D43F8BE16B01}" srcOrd="7" destOrd="0" presId="urn:microsoft.com/office/officeart/2005/8/layout/bProcess3"/>
    <dgm:cxn modelId="{B686C7AA-C1A7-48E5-9366-47824B807284}" type="presParOf" srcId="{3E420764-96BA-4134-ABCB-D43F8BE16B01}" destId="{AA451EB7-1D8D-4553-8BD2-4CEDEC078357}" srcOrd="0" destOrd="0" presId="urn:microsoft.com/office/officeart/2005/8/layout/bProcess3"/>
    <dgm:cxn modelId="{04429FFF-F052-424A-AA8B-3B72B2E0FA67}" type="presParOf" srcId="{291E16B2-43B2-4763-B6DD-CDBD322B0D13}" destId="{9D6151D5-A67F-4B81-A102-F19771E86C7C}" srcOrd="8"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BAC2CD-E284-45AF-A7F5-C631FB182F10}">
      <dsp:nvSpPr>
        <dsp:cNvPr id="0" name=""/>
        <dsp:cNvSpPr/>
      </dsp:nvSpPr>
      <dsp:spPr>
        <a:xfrm>
          <a:off x="3080" y="1361187"/>
          <a:ext cx="2199649" cy="139677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0EA23F-DF74-4CA2-8B9D-D48B212E4B23}">
      <dsp:nvSpPr>
        <dsp:cNvPr id="0" name=""/>
        <dsp:cNvSpPr/>
      </dsp:nvSpPr>
      <dsp:spPr>
        <a:xfrm>
          <a:off x="247486" y="1593372"/>
          <a:ext cx="2199649" cy="139677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Supports Business Agility </a:t>
          </a:r>
        </a:p>
      </dsp:txBody>
      <dsp:txXfrm>
        <a:off x="288396" y="1634282"/>
        <a:ext cx="2117829" cy="1314957"/>
      </dsp:txXfrm>
    </dsp:sp>
    <dsp:sp modelId="{6567626A-A072-4F6A-B033-3F401982D48A}">
      <dsp:nvSpPr>
        <dsp:cNvPr id="0" name=""/>
        <dsp:cNvSpPr/>
      </dsp:nvSpPr>
      <dsp:spPr>
        <a:xfrm>
          <a:off x="2691541" y="1361187"/>
          <a:ext cx="2199649" cy="139677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AA430B-E420-4F0D-BF71-FF6E1D647283}">
      <dsp:nvSpPr>
        <dsp:cNvPr id="0" name=""/>
        <dsp:cNvSpPr/>
      </dsp:nvSpPr>
      <dsp:spPr>
        <a:xfrm>
          <a:off x="2935947" y="1593372"/>
          <a:ext cx="2199649" cy="139677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Employment Generator</a:t>
          </a:r>
        </a:p>
      </dsp:txBody>
      <dsp:txXfrm>
        <a:off x="2976857" y="1634282"/>
        <a:ext cx="2117829" cy="1314957"/>
      </dsp:txXfrm>
    </dsp:sp>
    <dsp:sp modelId="{DB87FC69-BD47-43A6-A6F0-58EBDDD88FE1}">
      <dsp:nvSpPr>
        <dsp:cNvPr id="0" name=""/>
        <dsp:cNvSpPr/>
      </dsp:nvSpPr>
      <dsp:spPr>
        <a:xfrm>
          <a:off x="5380002" y="1361187"/>
          <a:ext cx="2199649" cy="139677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BCEB79-A83D-44D9-8282-B03CB9DF5FE1}">
      <dsp:nvSpPr>
        <dsp:cNvPr id="0" name=""/>
        <dsp:cNvSpPr/>
      </dsp:nvSpPr>
      <dsp:spPr>
        <a:xfrm>
          <a:off x="5624408" y="1593372"/>
          <a:ext cx="2199649" cy="139677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Facilitates Employment Formalization </a:t>
          </a:r>
        </a:p>
      </dsp:txBody>
      <dsp:txXfrm>
        <a:off x="5665318" y="1634282"/>
        <a:ext cx="2117829" cy="1314957"/>
      </dsp:txXfrm>
    </dsp:sp>
    <dsp:sp modelId="{AE455663-630A-4F1E-A0A3-87AB257FBF08}">
      <dsp:nvSpPr>
        <dsp:cNvPr id="0" name=""/>
        <dsp:cNvSpPr/>
      </dsp:nvSpPr>
      <dsp:spPr>
        <a:xfrm>
          <a:off x="8068463" y="1361187"/>
          <a:ext cx="2199649" cy="139677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F4C2B6-D8A2-432F-B000-BDD79956145B}">
      <dsp:nvSpPr>
        <dsp:cNvPr id="0" name=""/>
        <dsp:cNvSpPr/>
      </dsp:nvSpPr>
      <dsp:spPr>
        <a:xfrm>
          <a:off x="8312869" y="1593372"/>
          <a:ext cx="2199649" cy="139677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Bridges Skill Gaps</a:t>
          </a:r>
        </a:p>
      </dsp:txBody>
      <dsp:txXfrm>
        <a:off x="8353779" y="1634282"/>
        <a:ext cx="2117829" cy="13149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775A24-E8CF-48C5-B52A-E0849297B7B4}">
      <dsp:nvSpPr>
        <dsp:cNvPr id="0" name=""/>
        <dsp:cNvSpPr/>
      </dsp:nvSpPr>
      <dsp:spPr>
        <a:xfrm>
          <a:off x="7408" y="1829823"/>
          <a:ext cx="1856142" cy="117865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E2F568-CF7C-47E5-A8CE-41F28965812F}">
      <dsp:nvSpPr>
        <dsp:cNvPr id="0" name=""/>
        <dsp:cNvSpPr/>
      </dsp:nvSpPr>
      <dsp:spPr>
        <a:xfrm>
          <a:off x="213646" y="2025749"/>
          <a:ext cx="1856142" cy="117865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Calibri" panose="020F0502020204030204" pitchFamily="34" charset="0"/>
              <a:ea typeface="Calibri" panose="020F0502020204030204" pitchFamily="34" charset="0"/>
              <a:cs typeface="Calibri" panose="020F0502020204030204" pitchFamily="34" charset="0"/>
            </a:rPr>
            <a:t>Demographic Dividend </a:t>
          </a:r>
        </a:p>
      </dsp:txBody>
      <dsp:txXfrm>
        <a:off x="248167" y="2060270"/>
        <a:ext cx="1787100" cy="1109608"/>
      </dsp:txXfrm>
    </dsp:sp>
    <dsp:sp modelId="{43EDBACA-8CCE-4750-9CDE-CEA8820F9CC5}">
      <dsp:nvSpPr>
        <dsp:cNvPr id="0" name=""/>
        <dsp:cNvSpPr/>
      </dsp:nvSpPr>
      <dsp:spPr>
        <a:xfrm>
          <a:off x="2276026" y="1829823"/>
          <a:ext cx="1856142" cy="117865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3C0937-1BC8-4B24-AD94-03829DD1A70E}">
      <dsp:nvSpPr>
        <dsp:cNvPr id="0" name=""/>
        <dsp:cNvSpPr/>
      </dsp:nvSpPr>
      <dsp:spPr>
        <a:xfrm>
          <a:off x="2482264" y="2025749"/>
          <a:ext cx="1856142" cy="117865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Calibri" panose="020F0502020204030204" pitchFamily="34" charset="0"/>
              <a:ea typeface="Calibri" panose="020F0502020204030204" pitchFamily="34" charset="0"/>
              <a:cs typeface="Calibri" panose="020F0502020204030204" pitchFamily="34" charset="0"/>
            </a:rPr>
            <a:t>Economic Growth &amp; Urbanization</a:t>
          </a:r>
        </a:p>
      </dsp:txBody>
      <dsp:txXfrm>
        <a:off x="2516785" y="2060270"/>
        <a:ext cx="1787100" cy="1109608"/>
      </dsp:txXfrm>
    </dsp:sp>
    <dsp:sp modelId="{5227862D-89A9-4A28-9457-A7BE1078FD90}">
      <dsp:nvSpPr>
        <dsp:cNvPr id="0" name=""/>
        <dsp:cNvSpPr/>
      </dsp:nvSpPr>
      <dsp:spPr>
        <a:xfrm>
          <a:off x="4544644" y="1829823"/>
          <a:ext cx="1856142" cy="117865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E20243-E009-40C4-851E-31B63D80B3B2}">
      <dsp:nvSpPr>
        <dsp:cNvPr id="0" name=""/>
        <dsp:cNvSpPr/>
      </dsp:nvSpPr>
      <dsp:spPr>
        <a:xfrm>
          <a:off x="4750883" y="2025749"/>
          <a:ext cx="1856142" cy="117865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Calibri" panose="020F0502020204030204" pitchFamily="34" charset="0"/>
              <a:ea typeface="Calibri" panose="020F0502020204030204" pitchFamily="34" charset="0"/>
              <a:cs typeface="Calibri" panose="020F0502020204030204" pitchFamily="34" charset="0"/>
            </a:rPr>
            <a:t>Shift from Informal to Formal Employment</a:t>
          </a:r>
        </a:p>
      </dsp:txBody>
      <dsp:txXfrm>
        <a:off x="4785404" y="2060270"/>
        <a:ext cx="1787100" cy="1109608"/>
      </dsp:txXfrm>
    </dsp:sp>
    <dsp:sp modelId="{331F6FFC-53ED-4B60-AEE4-D1CC3224C22C}">
      <dsp:nvSpPr>
        <dsp:cNvPr id="0" name=""/>
        <dsp:cNvSpPr/>
      </dsp:nvSpPr>
      <dsp:spPr>
        <a:xfrm>
          <a:off x="6813263" y="1829823"/>
          <a:ext cx="1856142" cy="117865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3FB8DA-DF1A-42C7-897E-5BB3E90CB4D7}">
      <dsp:nvSpPr>
        <dsp:cNvPr id="0" name=""/>
        <dsp:cNvSpPr/>
      </dsp:nvSpPr>
      <dsp:spPr>
        <a:xfrm>
          <a:off x="7019501" y="2025749"/>
          <a:ext cx="1856142" cy="117865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Calibri" panose="020F0502020204030204" pitchFamily="34" charset="0"/>
              <a:ea typeface="Calibri" panose="020F0502020204030204" pitchFamily="34" charset="0"/>
              <a:cs typeface="Calibri" panose="020F0502020204030204" pitchFamily="34" charset="0"/>
            </a:rPr>
            <a:t>Low Staffing Penetration</a:t>
          </a:r>
        </a:p>
      </dsp:txBody>
      <dsp:txXfrm>
        <a:off x="7054022" y="2060270"/>
        <a:ext cx="1787100" cy="1109608"/>
      </dsp:txXfrm>
    </dsp:sp>
    <dsp:sp modelId="{D59AA634-8A37-4D9D-BB2A-800CFD6A2AAA}">
      <dsp:nvSpPr>
        <dsp:cNvPr id="0" name=""/>
        <dsp:cNvSpPr/>
      </dsp:nvSpPr>
      <dsp:spPr>
        <a:xfrm>
          <a:off x="9081881" y="1829823"/>
          <a:ext cx="2089254" cy="117865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6F7F13-2E05-47DE-B306-9730A5494339}">
      <dsp:nvSpPr>
        <dsp:cNvPr id="0" name=""/>
        <dsp:cNvSpPr/>
      </dsp:nvSpPr>
      <dsp:spPr>
        <a:xfrm>
          <a:off x="9288119" y="2025749"/>
          <a:ext cx="2089254" cy="117865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Calibri" panose="020F0502020204030204" pitchFamily="34" charset="0"/>
              <a:ea typeface="Calibri" panose="020F0502020204030204" pitchFamily="34" charset="0"/>
              <a:cs typeface="Calibri" panose="020F0502020204030204" pitchFamily="34" charset="0"/>
            </a:rPr>
            <a:t>Emerging Hybrid, Remote, Flexi and Gig Work Models</a:t>
          </a:r>
        </a:p>
      </dsp:txBody>
      <dsp:txXfrm>
        <a:off x="9322640" y="2060270"/>
        <a:ext cx="2020212" cy="11096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D5BF09-8A50-430A-9E15-9E636BB0EAE2}">
      <dsp:nvSpPr>
        <dsp:cNvPr id="0" name=""/>
        <dsp:cNvSpPr/>
      </dsp:nvSpPr>
      <dsp:spPr>
        <a:xfrm>
          <a:off x="0" y="1085"/>
          <a:ext cx="10515600" cy="55015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latin typeface="Calibri" panose="020F0502020204030204" pitchFamily="34" charset="0"/>
              <a:ea typeface="Calibri" panose="020F0502020204030204" pitchFamily="34" charset="0"/>
              <a:cs typeface="Calibri" panose="020F0502020204030204" pitchFamily="34" charset="0"/>
            </a:rPr>
            <a:t>Formal Employment Generation</a:t>
          </a:r>
        </a:p>
      </dsp:txBody>
      <dsp:txXfrm>
        <a:off x="26856" y="27941"/>
        <a:ext cx="10461888" cy="496439"/>
      </dsp:txXfrm>
    </dsp:sp>
    <dsp:sp modelId="{A41D2056-A4C3-4390-91DF-12E14BE978A4}">
      <dsp:nvSpPr>
        <dsp:cNvPr id="0" name=""/>
        <dsp:cNvSpPr/>
      </dsp:nvSpPr>
      <dsp:spPr>
        <a:xfrm>
          <a:off x="0" y="551236"/>
          <a:ext cx="10515600" cy="1688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5400" rIns="142240" bIns="25400" numCol="1" spcCol="1270" anchor="t" anchorCtr="0">
          <a:noAutofit/>
        </a:bodyPr>
        <a:lstStyle/>
        <a:p>
          <a:pPr marL="228600" lvl="1" indent="-228600" algn="l" defTabSz="889000">
            <a:lnSpc>
              <a:spcPct val="100000"/>
            </a:lnSpc>
            <a:spcBef>
              <a:spcPct val="0"/>
            </a:spcBef>
            <a:spcAft>
              <a:spcPct val="20000"/>
            </a:spcAft>
            <a:buChar char="•"/>
          </a:pPr>
          <a:r>
            <a:rPr lang="en-US" sz="2000" kern="1200">
              <a:latin typeface="Calibri" panose="020F0502020204030204" pitchFamily="34" charset="0"/>
              <a:ea typeface="Calibri" panose="020F0502020204030204" pitchFamily="34" charset="0"/>
              <a:cs typeface="Calibri" panose="020F0502020204030204" pitchFamily="34" charset="0"/>
            </a:rPr>
            <a:t>Tax Benefit under Section 80JJAA</a:t>
          </a:r>
        </a:p>
        <a:p>
          <a:pPr marL="228600" lvl="1" indent="-228600" algn="l" defTabSz="889000">
            <a:lnSpc>
              <a:spcPct val="100000"/>
            </a:lnSpc>
            <a:spcBef>
              <a:spcPct val="0"/>
            </a:spcBef>
            <a:spcAft>
              <a:spcPct val="20000"/>
            </a:spcAft>
            <a:buChar char="•"/>
          </a:pPr>
          <a:r>
            <a:rPr lang="en-US" sz="2000" kern="1200">
              <a:latin typeface="Calibri" panose="020F0502020204030204" pitchFamily="34" charset="0"/>
              <a:ea typeface="Calibri" panose="020F0502020204030204" pitchFamily="34" charset="0"/>
              <a:cs typeface="Calibri" panose="020F0502020204030204" pitchFamily="34" charset="0"/>
            </a:rPr>
            <a:t>Employment Linked Incentive Schemes – Outlay of INR 99,446 Cr over 2 years aiming to benefit 3.5 crore employees including 1.92 Cr first time EPFO entrants</a:t>
          </a:r>
        </a:p>
        <a:p>
          <a:pPr marL="228600" lvl="1" indent="-228600" algn="l" defTabSz="889000">
            <a:lnSpc>
              <a:spcPct val="100000"/>
            </a:lnSpc>
            <a:spcBef>
              <a:spcPct val="0"/>
            </a:spcBef>
            <a:spcAft>
              <a:spcPct val="20000"/>
            </a:spcAft>
            <a:buChar char="•"/>
          </a:pPr>
          <a:r>
            <a:rPr lang="en-US" sz="2000" kern="1200">
              <a:latin typeface="Calibri" panose="020F0502020204030204" pitchFamily="34" charset="0"/>
              <a:ea typeface="Calibri" panose="020F0502020204030204" pitchFamily="34" charset="0"/>
              <a:cs typeface="Calibri" panose="020F0502020204030204" pitchFamily="34" charset="0"/>
            </a:rPr>
            <a:t>Implementation of new </a:t>
          </a:r>
          <a:r>
            <a:rPr lang="en-US" sz="2000" kern="1200" err="1">
              <a:latin typeface="Calibri" panose="020F0502020204030204" pitchFamily="34" charset="0"/>
              <a:ea typeface="Calibri" panose="020F0502020204030204" pitchFamily="34" charset="0"/>
              <a:cs typeface="Calibri" panose="020F0502020204030204" pitchFamily="34" charset="0"/>
            </a:rPr>
            <a:t>Labour</a:t>
          </a:r>
          <a:r>
            <a:rPr lang="en-US" sz="2000" kern="1200">
              <a:latin typeface="Calibri" panose="020F0502020204030204" pitchFamily="34" charset="0"/>
              <a:ea typeface="Calibri" panose="020F0502020204030204" pitchFamily="34" charset="0"/>
              <a:cs typeface="Calibri" panose="020F0502020204030204" pitchFamily="34" charset="0"/>
            </a:rPr>
            <a:t> Codes</a:t>
          </a:r>
        </a:p>
      </dsp:txBody>
      <dsp:txXfrm>
        <a:off x="0" y="551236"/>
        <a:ext cx="10515600" cy="16884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B2C672-86FE-495A-97C8-E87BC9050C03}">
      <dsp:nvSpPr>
        <dsp:cNvPr id="0" name=""/>
        <dsp:cNvSpPr/>
      </dsp:nvSpPr>
      <dsp:spPr>
        <a:xfrm>
          <a:off x="3040792" y="870618"/>
          <a:ext cx="667342" cy="91440"/>
        </a:xfrm>
        <a:custGeom>
          <a:avLst/>
          <a:gdLst/>
          <a:ahLst/>
          <a:cxnLst/>
          <a:rect l="0" t="0" r="0" b="0"/>
          <a:pathLst>
            <a:path>
              <a:moveTo>
                <a:pt x="0" y="45720"/>
              </a:moveTo>
              <a:lnTo>
                <a:pt x="667342"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7014" y="912848"/>
        <a:ext cx="34897" cy="6979"/>
      </dsp:txXfrm>
    </dsp:sp>
    <dsp:sp modelId="{C44D099C-0FDE-4B4C-9919-4FC24453BD24}">
      <dsp:nvSpPr>
        <dsp:cNvPr id="0" name=""/>
        <dsp:cNvSpPr/>
      </dsp:nvSpPr>
      <dsp:spPr>
        <a:xfrm>
          <a:off x="8061" y="5979"/>
          <a:ext cx="3034531" cy="182071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US" sz="3100" kern="1200"/>
            <a:t>No barriers to entry</a:t>
          </a:r>
        </a:p>
      </dsp:txBody>
      <dsp:txXfrm>
        <a:off x="8061" y="5979"/>
        <a:ext cx="3034531" cy="1820718"/>
      </dsp:txXfrm>
    </dsp:sp>
    <dsp:sp modelId="{0809C173-A411-434F-BEC5-393BBEFD401B}">
      <dsp:nvSpPr>
        <dsp:cNvPr id="0" name=""/>
        <dsp:cNvSpPr/>
      </dsp:nvSpPr>
      <dsp:spPr>
        <a:xfrm>
          <a:off x="6773265" y="870618"/>
          <a:ext cx="667342" cy="91440"/>
        </a:xfrm>
        <a:custGeom>
          <a:avLst/>
          <a:gdLst/>
          <a:ahLst/>
          <a:cxnLst/>
          <a:rect l="0" t="0" r="0" b="0"/>
          <a:pathLst>
            <a:path>
              <a:moveTo>
                <a:pt x="0" y="45720"/>
              </a:moveTo>
              <a:lnTo>
                <a:pt x="667342"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89488" y="912848"/>
        <a:ext cx="34897" cy="6979"/>
      </dsp:txXfrm>
    </dsp:sp>
    <dsp:sp modelId="{0BCAD248-26F5-462F-A3B9-5CFBB13D7F4D}">
      <dsp:nvSpPr>
        <dsp:cNvPr id="0" name=""/>
        <dsp:cNvSpPr/>
      </dsp:nvSpPr>
      <dsp:spPr>
        <a:xfrm>
          <a:off x="3740534" y="5979"/>
          <a:ext cx="3034531" cy="182071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US" sz="3100" kern="1200"/>
            <a:t>Crowded Industry</a:t>
          </a:r>
        </a:p>
      </dsp:txBody>
      <dsp:txXfrm>
        <a:off x="3740534" y="5979"/>
        <a:ext cx="3034531" cy="1820718"/>
      </dsp:txXfrm>
    </dsp:sp>
    <dsp:sp modelId="{536D16AC-0EE1-460F-AC11-710C88782BA7}">
      <dsp:nvSpPr>
        <dsp:cNvPr id="0" name=""/>
        <dsp:cNvSpPr/>
      </dsp:nvSpPr>
      <dsp:spPr>
        <a:xfrm>
          <a:off x="1525326" y="1824897"/>
          <a:ext cx="7464946" cy="667342"/>
        </a:xfrm>
        <a:custGeom>
          <a:avLst/>
          <a:gdLst/>
          <a:ahLst/>
          <a:cxnLst/>
          <a:rect l="0" t="0" r="0" b="0"/>
          <a:pathLst>
            <a:path>
              <a:moveTo>
                <a:pt x="7464946" y="0"/>
              </a:moveTo>
              <a:lnTo>
                <a:pt x="7464946" y="350771"/>
              </a:lnTo>
              <a:lnTo>
                <a:pt x="0" y="350771"/>
              </a:lnTo>
              <a:lnTo>
                <a:pt x="0" y="667342"/>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70362" y="2155079"/>
        <a:ext cx="374875" cy="6979"/>
      </dsp:txXfrm>
    </dsp:sp>
    <dsp:sp modelId="{36C0B530-FC09-4B80-82F0-6C22D3D7306D}">
      <dsp:nvSpPr>
        <dsp:cNvPr id="0" name=""/>
        <dsp:cNvSpPr/>
      </dsp:nvSpPr>
      <dsp:spPr>
        <a:xfrm>
          <a:off x="7473007" y="5979"/>
          <a:ext cx="3034531" cy="182071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US" sz="3100" kern="1200"/>
            <a:t>Commoditized Offering</a:t>
          </a:r>
        </a:p>
      </dsp:txBody>
      <dsp:txXfrm>
        <a:off x="7473007" y="5979"/>
        <a:ext cx="3034531" cy="1820718"/>
      </dsp:txXfrm>
    </dsp:sp>
    <dsp:sp modelId="{3E420764-96BA-4134-ABCB-D43F8BE16B01}">
      <dsp:nvSpPr>
        <dsp:cNvPr id="0" name=""/>
        <dsp:cNvSpPr/>
      </dsp:nvSpPr>
      <dsp:spPr>
        <a:xfrm>
          <a:off x="3040792" y="3389279"/>
          <a:ext cx="667342" cy="91440"/>
        </a:xfrm>
        <a:custGeom>
          <a:avLst/>
          <a:gdLst/>
          <a:ahLst/>
          <a:cxnLst/>
          <a:rect l="0" t="0" r="0" b="0"/>
          <a:pathLst>
            <a:path>
              <a:moveTo>
                <a:pt x="0" y="45720"/>
              </a:moveTo>
              <a:lnTo>
                <a:pt x="667342"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7014" y="3431509"/>
        <a:ext cx="34897" cy="6979"/>
      </dsp:txXfrm>
    </dsp:sp>
    <dsp:sp modelId="{304AE98A-EF55-4274-9D59-F22AC0A627C2}">
      <dsp:nvSpPr>
        <dsp:cNvPr id="0" name=""/>
        <dsp:cNvSpPr/>
      </dsp:nvSpPr>
      <dsp:spPr>
        <a:xfrm>
          <a:off x="8061" y="2524640"/>
          <a:ext cx="3034531" cy="182071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US" sz="3100" kern="1200"/>
            <a:t>No pricing power</a:t>
          </a:r>
        </a:p>
      </dsp:txBody>
      <dsp:txXfrm>
        <a:off x="8061" y="2524640"/>
        <a:ext cx="3034531" cy="1820718"/>
      </dsp:txXfrm>
    </dsp:sp>
    <dsp:sp modelId="{9D6151D5-A67F-4B81-A102-F19771E86C7C}">
      <dsp:nvSpPr>
        <dsp:cNvPr id="0" name=""/>
        <dsp:cNvSpPr/>
      </dsp:nvSpPr>
      <dsp:spPr>
        <a:xfrm>
          <a:off x="3740534" y="2524640"/>
          <a:ext cx="3034531" cy="182071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US" sz="3100" kern="1200"/>
            <a:t>Difficult to Scale</a:t>
          </a:r>
        </a:p>
      </dsp:txBody>
      <dsp:txXfrm>
        <a:off x="3740534" y="2524640"/>
        <a:ext cx="3034531" cy="182071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65AFB8-C279-4C4F-AC68-C525A82447A4}" type="datetimeFigureOut">
              <a:rPr lang="en-US" smtClean="0"/>
              <a:t>8/19/2025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A55B1F-CAB7-424B-AA5C-F36153684825}" type="slidenum">
              <a:rPr lang="en-US" smtClean="0"/>
              <a:t>‹#›</a:t>
            </a:fld>
            <a:endParaRPr lang="en-US"/>
          </a:p>
        </p:txBody>
      </p:sp>
    </p:spTree>
    <p:extLst>
      <p:ext uri="{BB962C8B-B14F-4D97-AF65-F5344CB8AC3E}">
        <p14:creationId xmlns:p14="http://schemas.microsoft.com/office/powerpoint/2010/main" val="1924817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A55B1F-CAB7-424B-AA5C-F36153684825}" type="slidenum">
              <a:rPr lang="en-US" smtClean="0"/>
              <a:t>1</a:t>
            </a:fld>
            <a:endParaRPr lang="en-US"/>
          </a:p>
        </p:txBody>
      </p:sp>
    </p:spTree>
    <p:extLst>
      <p:ext uri="{BB962C8B-B14F-4D97-AF65-F5344CB8AC3E}">
        <p14:creationId xmlns:p14="http://schemas.microsoft.com/office/powerpoint/2010/main" val="1586877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try to understand General staffing and Professional staffing business from the vantage point of the two largest companies – Quess &amp; </a:t>
            </a:r>
            <a:r>
              <a:rPr lang="en-US" dirty="0" err="1"/>
              <a:t>Teamlease</a:t>
            </a:r>
            <a:endParaRPr lang="en-US" dirty="0"/>
          </a:p>
        </p:txBody>
      </p:sp>
      <p:sp>
        <p:nvSpPr>
          <p:cNvPr id="4" name="Slide Number Placeholder 3"/>
          <p:cNvSpPr>
            <a:spLocks noGrp="1"/>
          </p:cNvSpPr>
          <p:nvPr>
            <p:ph type="sldNum" sz="quarter" idx="5"/>
          </p:nvPr>
        </p:nvSpPr>
        <p:spPr/>
        <p:txBody>
          <a:bodyPr/>
          <a:lstStyle/>
          <a:p>
            <a:fld id="{AAA55B1F-CAB7-424B-AA5C-F36153684825}" type="slidenum">
              <a:rPr lang="en-US" smtClean="0"/>
              <a:t>11</a:t>
            </a:fld>
            <a:endParaRPr lang="en-US"/>
          </a:p>
        </p:txBody>
      </p:sp>
    </p:spTree>
    <p:extLst>
      <p:ext uri="{BB962C8B-B14F-4D97-AF65-F5344CB8AC3E}">
        <p14:creationId xmlns:p14="http://schemas.microsoft.com/office/powerpoint/2010/main" val="882859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 Staffing Industry Headcount grew at 15% over last 10 years and ~10% over last 7 years. Current estimate ~60 lakh vs ~13 lakh in FY14 and 33 lakh in FY18. </a:t>
            </a:r>
            <a:r>
              <a:rPr lang="en-US" dirty="0" err="1"/>
              <a:t>Teamlease</a:t>
            </a:r>
            <a:r>
              <a:rPr lang="en-US" dirty="0"/>
              <a:t> general staffing excluding DA grew at 12.6% to 2.92 lakh</a:t>
            </a:r>
          </a:p>
          <a:p>
            <a:endParaRPr lang="en-US" dirty="0"/>
          </a:p>
          <a:p>
            <a:r>
              <a:rPr lang="en-US" dirty="0"/>
              <a:t>Define Associate vs Core Employees </a:t>
            </a:r>
          </a:p>
        </p:txBody>
      </p:sp>
      <p:sp>
        <p:nvSpPr>
          <p:cNvPr id="4" name="Slide Number Placeholder 3"/>
          <p:cNvSpPr>
            <a:spLocks noGrp="1"/>
          </p:cNvSpPr>
          <p:nvPr>
            <p:ph type="sldNum" sz="quarter" idx="5"/>
          </p:nvPr>
        </p:nvSpPr>
        <p:spPr/>
        <p:txBody>
          <a:bodyPr/>
          <a:lstStyle/>
          <a:p>
            <a:fld id="{AAA55B1F-CAB7-424B-AA5C-F36153684825}" type="slidenum">
              <a:rPr lang="en-US" smtClean="0"/>
              <a:t>12</a:t>
            </a:fld>
            <a:endParaRPr lang="en-US"/>
          </a:p>
        </p:txBody>
      </p:sp>
    </p:spTree>
    <p:extLst>
      <p:ext uri="{BB962C8B-B14F-4D97-AF65-F5344CB8AC3E}">
        <p14:creationId xmlns:p14="http://schemas.microsoft.com/office/powerpoint/2010/main" val="1255664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F4DFD-BE57-1008-9248-1B4FF1EDD4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E6DD81-69AD-B248-476D-7836EFB244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2022B0-E1A8-A1DB-437D-ECFEA905FB79}"/>
              </a:ext>
            </a:extLst>
          </p:cNvPr>
          <p:cNvSpPr>
            <a:spLocks noGrp="1"/>
          </p:cNvSpPr>
          <p:nvPr>
            <p:ph type="body" idx="1"/>
          </p:nvPr>
        </p:nvSpPr>
        <p:spPr/>
        <p:txBody>
          <a:bodyPr/>
          <a:lstStyle/>
          <a:p>
            <a:r>
              <a:rPr lang="en-US" dirty="0"/>
              <a:t>Revenue growth is higher than volume growth Headcount in this case So one may deduce that there is a meaningful price growth that both these companies are getting, but is that the case?</a:t>
            </a:r>
          </a:p>
          <a:p>
            <a:endParaRPr lang="en-US" dirty="0"/>
          </a:p>
        </p:txBody>
      </p:sp>
      <p:sp>
        <p:nvSpPr>
          <p:cNvPr id="4" name="Slide Number Placeholder 3">
            <a:extLst>
              <a:ext uri="{FF2B5EF4-FFF2-40B4-BE49-F238E27FC236}">
                <a16:creationId xmlns:a16="http://schemas.microsoft.com/office/drawing/2014/main" id="{F068DB51-C50A-FF5C-9DA0-9DC59ACF49B7}"/>
              </a:ext>
            </a:extLst>
          </p:cNvPr>
          <p:cNvSpPr>
            <a:spLocks noGrp="1"/>
          </p:cNvSpPr>
          <p:nvPr>
            <p:ph type="sldNum" sz="quarter" idx="5"/>
          </p:nvPr>
        </p:nvSpPr>
        <p:spPr/>
        <p:txBody>
          <a:bodyPr/>
          <a:lstStyle/>
          <a:p>
            <a:fld id="{AAA55B1F-CAB7-424B-AA5C-F36153684825}" type="slidenum">
              <a:rPr lang="en-US" smtClean="0"/>
              <a:t>13</a:t>
            </a:fld>
            <a:endParaRPr lang="en-US"/>
          </a:p>
        </p:txBody>
      </p:sp>
    </p:spTree>
    <p:extLst>
      <p:ext uri="{BB962C8B-B14F-4D97-AF65-F5344CB8AC3E}">
        <p14:creationId xmlns:p14="http://schemas.microsoft.com/office/powerpoint/2010/main" val="1375295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Quess gives data for transfers- 70% headcount addition through transfers. </a:t>
            </a:r>
            <a:r>
              <a:rPr lang="en-US" dirty="0" err="1"/>
              <a:t>Teamlease</a:t>
            </a:r>
            <a:r>
              <a:rPr lang="en-US" dirty="0"/>
              <a:t> said 65-70% in a call. </a:t>
            </a:r>
          </a:p>
          <a:p>
            <a:r>
              <a:rPr lang="en-US" dirty="0"/>
              <a:t>For some sectors like FMCG, Retail </a:t>
            </a:r>
            <a:r>
              <a:rPr lang="en-US" dirty="0" err="1"/>
              <a:t>etc</a:t>
            </a:r>
            <a:r>
              <a:rPr lang="en-US" dirty="0"/>
              <a:t> Transfers are more prominent while in manufacturing, sourcing model is more prominent</a:t>
            </a:r>
          </a:p>
          <a:p>
            <a:endParaRPr lang="en-US" dirty="0"/>
          </a:p>
          <a:p>
            <a:r>
              <a:rPr lang="en-US" dirty="0"/>
              <a:t>Define PAPM</a:t>
            </a:r>
          </a:p>
          <a:p>
            <a:r>
              <a:rPr lang="en-US" dirty="0"/>
              <a:t>Salary markup 300-500; Hiring 1000-2500; Ancillary Revenue – Insurance, Small KPIs like </a:t>
            </a:r>
            <a:r>
              <a:rPr lang="en-US" dirty="0" err="1"/>
              <a:t>dresscode</a:t>
            </a:r>
            <a:r>
              <a:rPr lang="en-US" dirty="0"/>
              <a:t>, Mobility of workers from one state to another and their stay, certification and upskilling in case of freshers etc.  </a:t>
            </a:r>
          </a:p>
        </p:txBody>
      </p:sp>
      <p:sp>
        <p:nvSpPr>
          <p:cNvPr id="4" name="Slide Number Placeholder 3"/>
          <p:cNvSpPr>
            <a:spLocks noGrp="1"/>
          </p:cNvSpPr>
          <p:nvPr>
            <p:ph type="sldNum" sz="quarter" idx="5"/>
          </p:nvPr>
        </p:nvSpPr>
        <p:spPr/>
        <p:txBody>
          <a:bodyPr/>
          <a:lstStyle/>
          <a:p>
            <a:fld id="{AAA55B1F-CAB7-424B-AA5C-F36153684825}" type="slidenum">
              <a:rPr lang="en-US" smtClean="0"/>
              <a:t>14</a:t>
            </a:fld>
            <a:endParaRPr lang="en-US"/>
          </a:p>
        </p:txBody>
      </p:sp>
    </p:spTree>
    <p:extLst>
      <p:ext uri="{BB962C8B-B14F-4D97-AF65-F5344CB8AC3E}">
        <p14:creationId xmlns:p14="http://schemas.microsoft.com/office/powerpoint/2010/main" val="1984880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Quess PAPM of 680-700 between FY23 and FY25. However, in Q1, they said the PAPM will be in the range of 600-650</a:t>
            </a:r>
          </a:p>
        </p:txBody>
      </p:sp>
      <p:sp>
        <p:nvSpPr>
          <p:cNvPr id="4" name="Slide Number Placeholder 3"/>
          <p:cNvSpPr>
            <a:spLocks noGrp="1"/>
          </p:cNvSpPr>
          <p:nvPr>
            <p:ph type="sldNum" sz="quarter" idx="5"/>
          </p:nvPr>
        </p:nvSpPr>
        <p:spPr/>
        <p:txBody>
          <a:bodyPr/>
          <a:lstStyle/>
          <a:p>
            <a:fld id="{AAA55B1F-CAB7-424B-AA5C-F36153684825}" type="slidenum">
              <a:rPr lang="en-US" smtClean="0"/>
              <a:t>15</a:t>
            </a:fld>
            <a:endParaRPr lang="en-US"/>
          </a:p>
        </p:txBody>
      </p:sp>
    </p:spTree>
    <p:extLst>
      <p:ext uri="{BB962C8B-B14F-4D97-AF65-F5344CB8AC3E}">
        <p14:creationId xmlns:p14="http://schemas.microsoft.com/office/powerpoint/2010/main" val="42303431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Higher the associate to core ratio, better the productivity. However, if companies have higher share from manufacturing, productivity decreases. </a:t>
            </a:r>
          </a:p>
        </p:txBody>
      </p:sp>
      <p:sp>
        <p:nvSpPr>
          <p:cNvPr id="4" name="Slide Number Placeholder 3"/>
          <p:cNvSpPr>
            <a:spLocks noGrp="1"/>
          </p:cNvSpPr>
          <p:nvPr>
            <p:ph type="sldNum" sz="quarter" idx="5"/>
          </p:nvPr>
        </p:nvSpPr>
        <p:spPr/>
        <p:txBody>
          <a:bodyPr/>
          <a:lstStyle/>
          <a:p>
            <a:fld id="{AAA55B1F-CAB7-424B-AA5C-F36153684825}" type="slidenum">
              <a:rPr lang="en-US" smtClean="0"/>
              <a:t>16</a:t>
            </a:fld>
            <a:endParaRPr lang="en-US"/>
          </a:p>
        </p:txBody>
      </p:sp>
    </p:spTree>
    <p:extLst>
      <p:ext uri="{BB962C8B-B14F-4D97-AF65-F5344CB8AC3E}">
        <p14:creationId xmlns:p14="http://schemas.microsoft.com/office/powerpoint/2010/main" val="4879016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Quess went through demerger and so historical data is not available for the same. </a:t>
            </a:r>
          </a:p>
        </p:txBody>
      </p:sp>
      <p:sp>
        <p:nvSpPr>
          <p:cNvPr id="4" name="Slide Number Placeholder 3"/>
          <p:cNvSpPr>
            <a:spLocks noGrp="1"/>
          </p:cNvSpPr>
          <p:nvPr>
            <p:ph type="sldNum" sz="quarter" idx="5"/>
          </p:nvPr>
        </p:nvSpPr>
        <p:spPr/>
        <p:txBody>
          <a:bodyPr/>
          <a:lstStyle/>
          <a:p>
            <a:fld id="{AAA55B1F-CAB7-424B-AA5C-F36153684825}" type="slidenum">
              <a:rPr lang="en-US" smtClean="0"/>
              <a:t>17</a:t>
            </a:fld>
            <a:endParaRPr lang="en-US"/>
          </a:p>
        </p:txBody>
      </p:sp>
    </p:spTree>
    <p:extLst>
      <p:ext uri="{BB962C8B-B14F-4D97-AF65-F5344CB8AC3E}">
        <p14:creationId xmlns:p14="http://schemas.microsoft.com/office/powerpoint/2010/main" val="20021639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models – Collect &amp; Pay and Pay &amp; collect. Collect and Pay is negative working capital model. </a:t>
            </a:r>
          </a:p>
          <a:p>
            <a:r>
              <a:rPr lang="en-US" dirty="0"/>
              <a:t>Rest of the revenue can have 30-60 days of working capital involved. In effect, working capital on total revenue comes to 12 days or lower under normal circumstances. </a:t>
            </a:r>
          </a:p>
        </p:txBody>
      </p:sp>
      <p:sp>
        <p:nvSpPr>
          <p:cNvPr id="4" name="Slide Number Placeholder 3"/>
          <p:cNvSpPr>
            <a:spLocks noGrp="1"/>
          </p:cNvSpPr>
          <p:nvPr>
            <p:ph type="sldNum" sz="quarter" idx="5"/>
          </p:nvPr>
        </p:nvSpPr>
        <p:spPr/>
        <p:txBody>
          <a:bodyPr/>
          <a:lstStyle/>
          <a:p>
            <a:fld id="{AAA55B1F-CAB7-424B-AA5C-F36153684825}" type="slidenum">
              <a:rPr lang="en-US" smtClean="0"/>
              <a:t>18</a:t>
            </a:fld>
            <a:endParaRPr lang="en-US"/>
          </a:p>
        </p:txBody>
      </p:sp>
    </p:spTree>
    <p:extLst>
      <p:ext uri="{BB962C8B-B14F-4D97-AF65-F5344CB8AC3E}">
        <p14:creationId xmlns:p14="http://schemas.microsoft.com/office/powerpoint/2010/main" val="36187183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Considering there is incremental employee addition, tax rate will be negligible under section 80JJAA</a:t>
            </a:r>
          </a:p>
        </p:txBody>
      </p:sp>
      <p:sp>
        <p:nvSpPr>
          <p:cNvPr id="4" name="Slide Number Placeholder 3"/>
          <p:cNvSpPr>
            <a:spLocks noGrp="1"/>
          </p:cNvSpPr>
          <p:nvPr>
            <p:ph type="sldNum" sz="quarter" idx="5"/>
          </p:nvPr>
        </p:nvSpPr>
        <p:spPr/>
        <p:txBody>
          <a:bodyPr/>
          <a:lstStyle/>
          <a:p>
            <a:fld id="{AAA55B1F-CAB7-424B-AA5C-F36153684825}" type="slidenum">
              <a:rPr lang="en-US" smtClean="0"/>
              <a:t>19</a:t>
            </a:fld>
            <a:endParaRPr lang="en-US"/>
          </a:p>
        </p:txBody>
      </p:sp>
    </p:spTree>
    <p:extLst>
      <p:ext uri="{BB962C8B-B14F-4D97-AF65-F5344CB8AC3E}">
        <p14:creationId xmlns:p14="http://schemas.microsoft.com/office/powerpoint/2010/main" val="6085284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A55B1F-CAB7-424B-AA5C-F36153684825}" type="slidenum">
              <a:rPr lang="en-US" smtClean="0"/>
              <a:t>22</a:t>
            </a:fld>
            <a:endParaRPr lang="en-US"/>
          </a:p>
        </p:txBody>
      </p:sp>
    </p:spTree>
    <p:extLst>
      <p:ext uri="{BB962C8B-B14F-4D97-AF65-F5344CB8AC3E}">
        <p14:creationId xmlns:p14="http://schemas.microsoft.com/office/powerpoint/2010/main" val="1967858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Staffing industry has become omnipresent in today’s economy. We would be utilizing its services on a daily basis without realizing it. </a:t>
            </a:r>
            <a:r>
              <a:rPr lang="en-US" dirty="0" err="1"/>
              <a:t>E.g</a:t>
            </a:r>
            <a:r>
              <a:rPr lang="en-US" dirty="0"/>
              <a:t>, </a:t>
            </a:r>
          </a:p>
          <a:p>
            <a:r>
              <a:rPr lang="en-US" dirty="0" err="1"/>
              <a:t>Dmart</a:t>
            </a:r>
            <a:r>
              <a:rPr lang="en-US" dirty="0"/>
              <a:t> </a:t>
            </a:r>
          </a:p>
          <a:p>
            <a:r>
              <a:rPr lang="en-US" dirty="0"/>
              <a:t>Amazon</a:t>
            </a:r>
          </a:p>
          <a:p>
            <a:r>
              <a:rPr lang="en-US" dirty="0"/>
              <a:t>Mall or Airport</a:t>
            </a:r>
          </a:p>
          <a:p>
            <a:r>
              <a:rPr lang="en-US" dirty="0"/>
              <a:t>People selling credit cards</a:t>
            </a:r>
          </a:p>
          <a:p>
            <a:r>
              <a:rPr lang="en-US" dirty="0"/>
              <a:t>Workers engaged in infrastructure &amp; construction</a:t>
            </a:r>
          </a:p>
          <a:p>
            <a:r>
              <a:rPr lang="en-US" dirty="0"/>
              <a:t>More likely than not that these workers would be employed by a staffing company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Define – Permanent Staffing, Temp Staffing/Contractual Staffing, Gig Workers</a:t>
            </a:r>
          </a:p>
          <a:p>
            <a:endParaRPr lang="en-US" dirty="0"/>
          </a:p>
        </p:txBody>
      </p:sp>
      <p:sp>
        <p:nvSpPr>
          <p:cNvPr id="4" name="Slide Number Placeholder 3"/>
          <p:cNvSpPr>
            <a:spLocks noGrp="1"/>
          </p:cNvSpPr>
          <p:nvPr>
            <p:ph type="sldNum" sz="quarter" idx="5"/>
          </p:nvPr>
        </p:nvSpPr>
        <p:spPr/>
        <p:txBody>
          <a:bodyPr/>
          <a:lstStyle/>
          <a:p>
            <a:fld id="{AAA55B1F-CAB7-424B-AA5C-F36153684825}" type="slidenum">
              <a:rPr lang="en-US" smtClean="0"/>
              <a:t>2</a:t>
            </a:fld>
            <a:endParaRPr lang="en-US"/>
          </a:p>
        </p:txBody>
      </p:sp>
    </p:spTree>
    <p:extLst>
      <p:ext uri="{BB962C8B-B14F-4D97-AF65-F5344CB8AC3E}">
        <p14:creationId xmlns:p14="http://schemas.microsoft.com/office/powerpoint/2010/main" val="41190210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Teamlease</a:t>
            </a:r>
            <a:r>
              <a:rPr lang="en-US" dirty="0"/>
              <a:t> – 5 Year at 7.6%</a:t>
            </a:r>
          </a:p>
          <a:p>
            <a:endParaRPr lang="en-US" dirty="0"/>
          </a:p>
          <a:p>
            <a:r>
              <a:rPr lang="en-US" dirty="0"/>
              <a:t>Size – 5.97 lakh headcount in 2024. </a:t>
            </a:r>
          </a:p>
          <a:p>
            <a:endParaRPr lang="en-US" dirty="0"/>
          </a:p>
          <a:p>
            <a:endParaRPr lang="en-US" dirty="0"/>
          </a:p>
          <a:p>
            <a:r>
              <a:rPr lang="en-US" dirty="0"/>
              <a:t>https://www.theweek.in/news/biz-tech/2024/11/14/indian-it-flexi-staffing-market-likely-to-top-dollar56-billion-by-2025-26-with-a-workforce-of-663-lakh.html?utm_source=chatgpt.com</a:t>
            </a:r>
          </a:p>
          <a:p>
            <a:endParaRPr lang="en-US" dirty="0"/>
          </a:p>
        </p:txBody>
      </p:sp>
      <p:sp>
        <p:nvSpPr>
          <p:cNvPr id="4" name="Slide Number Placeholder 3"/>
          <p:cNvSpPr>
            <a:spLocks noGrp="1"/>
          </p:cNvSpPr>
          <p:nvPr>
            <p:ph type="sldNum" sz="quarter" idx="5"/>
          </p:nvPr>
        </p:nvSpPr>
        <p:spPr/>
        <p:txBody>
          <a:bodyPr/>
          <a:lstStyle/>
          <a:p>
            <a:fld id="{AAA55B1F-CAB7-424B-AA5C-F36153684825}" type="slidenum">
              <a:rPr lang="en-US" smtClean="0"/>
              <a:t>23</a:t>
            </a:fld>
            <a:endParaRPr lang="en-US"/>
          </a:p>
        </p:txBody>
      </p:sp>
    </p:spTree>
    <p:extLst>
      <p:ext uri="{BB962C8B-B14F-4D97-AF65-F5344CB8AC3E}">
        <p14:creationId xmlns:p14="http://schemas.microsoft.com/office/powerpoint/2010/main" val="16669098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GCC Clients – Quess – 157, </a:t>
            </a:r>
            <a:r>
              <a:rPr lang="en-US" err="1"/>
              <a:t>Teamlease</a:t>
            </a:r>
            <a:r>
              <a:rPr lang="en-US"/>
              <a:t> – 75; </a:t>
            </a:r>
            <a:r>
              <a:rPr lang="en-US" err="1"/>
              <a:t>Teamlease</a:t>
            </a:r>
            <a:r>
              <a:rPr lang="en-US"/>
              <a:t> – 46% headcount and 64% revenue from GCC</a:t>
            </a:r>
          </a:p>
        </p:txBody>
      </p:sp>
      <p:sp>
        <p:nvSpPr>
          <p:cNvPr id="4" name="Slide Number Placeholder 3"/>
          <p:cNvSpPr>
            <a:spLocks noGrp="1"/>
          </p:cNvSpPr>
          <p:nvPr>
            <p:ph type="sldNum" sz="quarter" idx="5"/>
          </p:nvPr>
        </p:nvSpPr>
        <p:spPr/>
        <p:txBody>
          <a:bodyPr/>
          <a:lstStyle/>
          <a:p>
            <a:fld id="{AAA55B1F-CAB7-424B-AA5C-F36153684825}" type="slidenum">
              <a:rPr lang="en-US" smtClean="0"/>
              <a:t>25</a:t>
            </a:fld>
            <a:endParaRPr lang="en-US"/>
          </a:p>
        </p:txBody>
      </p:sp>
    </p:spTree>
    <p:extLst>
      <p:ext uri="{BB962C8B-B14F-4D97-AF65-F5344CB8AC3E}">
        <p14:creationId xmlns:p14="http://schemas.microsoft.com/office/powerpoint/2010/main" val="28251730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Incremental </a:t>
            </a:r>
            <a:r>
              <a:rPr lang="en-US" err="1"/>
              <a:t>RoIC</a:t>
            </a:r>
            <a:r>
              <a:rPr lang="en-US"/>
              <a:t> can be in 15-30% range but not as high as General Staffing because of high working capital and no tax benefit in IT Staffing. </a:t>
            </a:r>
          </a:p>
          <a:p>
            <a:endParaRPr lang="en-US"/>
          </a:p>
        </p:txBody>
      </p:sp>
      <p:sp>
        <p:nvSpPr>
          <p:cNvPr id="4" name="Slide Number Placeholder 3"/>
          <p:cNvSpPr>
            <a:spLocks noGrp="1"/>
          </p:cNvSpPr>
          <p:nvPr>
            <p:ph type="sldNum" sz="quarter" idx="5"/>
          </p:nvPr>
        </p:nvSpPr>
        <p:spPr/>
        <p:txBody>
          <a:bodyPr/>
          <a:lstStyle/>
          <a:p>
            <a:fld id="{AAA55B1F-CAB7-424B-AA5C-F36153684825}" type="slidenum">
              <a:rPr lang="en-US" smtClean="0"/>
              <a:t>27</a:t>
            </a:fld>
            <a:endParaRPr lang="en-US"/>
          </a:p>
        </p:txBody>
      </p:sp>
    </p:spTree>
    <p:extLst>
      <p:ext uri="{BB962C8B-B14F-4D97-AF65-F5344CB8AC3E}">
        <p14:creationId xmlns:p14="http://schemas.microsoft.com/office/powerpoint/2010/main" val="13004580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A55B1F-CAB7-424B-AA5C-F36153684825}" type="slidenum">
              <a:rPr lang="en-US" smtClean="0"/>
              <a:t>37</a:t>
            </a:fld>
            <a:endParaRPr lang="en-US"/>
          </a:p>
        </p:txBody>
      </p:sp>
    </p:spTree>
    <p:extLst>
      <p:ext uri="{BB962C8B-B14F-4D97-AF65-F5344CB8AC3E}">
        <p14:creationId xmlns:p14="http://schemas.microsoft.com/office/powerpoint/2010/main" val="30730006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1E79CB-071B-1C1C-6AF3-697B368141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B3AF6D-2C26-BAA4-A378-AED2B853EF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0C62E0-627F-4707-D227-140279CCAD34}"/>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id="{A1DF4049-C803-4B9E-7F57-2B01CF06321D}"/>
              </a:ext>
            </a:extLst>
          </p:cNvPr>
          <p:cNvSpPr>
            <a:spLocks noGrp="1"/>
          </p:cNvSpPr>
          <p:nvPr>
            <p:ph type="sldNum" sz="quarter" idx="5"/>
          </p:nvPr>
        </p:nvSpPr>
        <p:spPr/>
        <p:txBody>
          <a:bodyPr/>
          <a:lstStyle/>
          <a:p>
            <a:fld id="{55D587E2-C324-4B00-8D0A-5F186FFDC8CB}" type="slidenum">
              <a:rPr lang="en-IN" smtClean="0"/>
              <a:t>42</a:t>
            </a:fld>
            <a:endParaRPr lang="en-IN"/>
          </a:p>
        </p:txBody>
      </p:sp>
    </p:spTree>
    <p:extLst>
      <p:ext uri="{BB962C8B-B14F-4D97-AF65-F5344CB8AC3E}">
        <p14:creationId xmlns:p14="http://schemas.microsoft.com/office/powerpoint/2010/main" val="11996050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GS, 25% of the BFSI exposure is from NBFCs including 5% from MFIs</a:t>
            </a:r>
          </a:p>
          <a:p>
            <a:r>
              <a:rPr lang="en-US"/>
              <a:t>5 year range of Rev </a:t>
            </a:r>
            <a:r>
              <a:rPr lang="en-US" err="1"/>
              <a:t>contributin</a:t>
            </a:r>
            <a:r>
              <a:rPr lang="en-US"/>
              <a:t> – GS </a:t>
            </a:r>
            <a:endParaRPr lang="en-IN"/>
          </a:p>
        </p:txBody>
      </p:sp>
      <p:sp>
        <p:nvSpPr>
          <p:cNvPr id="4" name="Slide Number Placeholder 3"/>
          <p:cNvSpPr>
            <a:spLocks noGrp="1"/>
          </p:cNvSpPr>
          <p:nvPr>
            <p:ph type="sldNum" sz="quarter" idx="5"/>
          </p:nvPr>
        </p:nvSpPr>
        <p:spPr/>
        <p:txBody>
          <a:bodyPr/>
          <a:lstStyle/>
          <a:p>
            <a:fld id="{55D587E2-C324-4B00-8D0A-5F186FFDC8CB}" type="slidenum">
              <a:rPr lang="en-IN" smtClean="0"/>
              <a:t>43</a:t>
            </a:fld>
            <a:endParaRPr lang="en-IN"/>
          </a:p>
        </p:txBody>
      </p:sp>
    </p:spTree>
    <p:extLst>
      <p:ext uri="{BB962C8B-B14F-4D97-AF65-F5344CB8AC3E}">
        <p14:creationId xmlns:p14="http://schemas.microsoft.com/office/powerpoint/2010/main" val="783235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1200" dirty="0">
                <a:latin typeface="Calibri" panose="020F0502020204030204" pitchFamily="34" charset="0"/>
                <a:ea typeface="Calibri" panose="020F0502020204030204" pitchFamily="34" charset="0"/>
                <a:cs typeface="Calibri" panose="020F0502020204030204" pitchFamily="34" charset="0"/>
              </a:rPr>
              <a:t>Supports business agility – enables companies to scale up/down quickly, while reducing HR compliance burden</a:t>
            </a:r>
          </a:p>
          <a:p>
            <a:pPr>
              <a:lnSpc>
                <a:spcPct val="150000"/>
              </a:lnSpc>
            </a:pPr>
            <a:r>
              <a:rPr lang="en-US" sz="1200" dirty="0">
                <a:latin typeface="Calibri" panose="020F0502020204030204" pitchFamily="34" charset="0"/>
                <a:ea typeface="Calibri" panose="020F0502020204030204" pitchFamily="34" charset="0"/>
                <a:cs typeface="Calibri" panose="020F0502020204030204" pitchFamily="34" charset="0"/>
              </a:rPr>
              <a:t>Employment generator – especially for youth and first-time job seekers</a:t>
            </a:r>
          </a:p>
          <a:p>
            <a:pPr>
              <a:lnSpc>
                <a:spcPct val="150000"/>
              </a:lnSpc>
            </a:pPr>
            <a:r>
              <a:rPr lang="en-US" sz="1200" dirty="0">
                <a:latin typeface="Calibri" panose="020F0502020204030204" pitchFamily="34" charset="0"/>
                <a:ea typeface="Calibri" panose="020F0502020204030204" pitchFamily="34" charset="0"/>
                <a:cs typeface="Calibri" panose="020F0502020204030204" pitchFamily="34" charset="0"/>
              </a:rPr>
              <a:t>Facilitates formalization – brings workers under EPFO, ESIC </a:t>
            </a:r>
            <a:r>
              <a:rPr lang="en-US" sz="1200" dirty="0" err="1">
                <a:latin typeface="Calibri" panose="020F0502020204030204" pitchFamily="34" charset="0"/>
                <a:ea typeface="Calibri" panose="020F0502020204030204" pitchFamily="34" charset="0"/>
                <a:cs typeface="Calibri" panose="020F0502020204030204" pitchFamily="34" charset="0"/>
              </a:rPr>
              <a:t>etc</a:t>
            </a:r>
            <a:endParaRPr lang="en-US" sz="1200" dirty="0">
              <a:latin typeface="Calibri" panose="020F0502020204030204" pitchFamily="34" charset="0"/>
              <a:ea typeface="Calibri" panose="020F0502020204030204" pitchFamily="34" charset="0"/>
              <a:cs typeface="Calibri" panose="020F0502020204030204" pitchFamily="34" charset="0"/>
            </a:endParaRPr>
          </a:p>
          <a:p>
            <a:pPr>
              <a:lnSpc>
                <a:spcPct val="150000"/>
              </a:lnSpc>
            </a:pPr>
            <a:r>
              <a:rPr lang="en-US" sz="1200" dirty="0">
                <a:latin typeface="Calibri" panose="020F0502020204030204" pitchFamily="34" charset="0"/>
                <a:ea typeface="Calibri" panose="020F0502020204030204" pitchFamily="34" charset="0"/>
                <a:cs typeface="Calibri" panose="020F0502020204030204" pitchFamily="34" charset="0"/>
              </a:rPr>
              <a:t>Fills skill gaps – through recruitment, training, and deployment</a:t>
            </a:r>
          </a:p>
          <a:p>
            <a:endParaRPr lang="en-US" dirty="0"/>
          </a:p>
        </p:txBody>
      </p:sp>
      <p:sp>
        <p:nvSpPr>
          <p:cNvPr id="4" name="Slide Number Placeholder 3"/>
          <p:cNvSpPr>
            <a:spLocks noGrp="1"/>
          </p:cNvSpPr>
          <p:nvPr>
            <p:ph type="sldNum" sz="quarter" idx="5"/>
          </p:nvPr>
        </p:nvSpPr>
        <p:spPr/>
        <p:txBody>
          <a:bodyPr/>
          <a:lstStyle/>
          <a:p>
            <a:fld id="{AAA55B1F-CAB7-424B-AA5C-F36153684825}" type="slidenum">
              <a:rPr lang="en-US" smtClean="0"/>
              <a:t>3</a:t>
            </a:fld>
            <a:endParaRPr lang="en-US"/>
          </a:p>
        </p:txBody>
      </p:sp>
    </p:spTree>
    <p:extLst>
      <p:ext uri="{BB962C8B-B14F-4D97-AF65-F5344CB8AC3E}">
        <p14:creationId xmlns:p14="http://schemas.microsoft.com/office/powerpoint/2010/main" val="2592466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6D774-B84F-127D-599E-19A3D12492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E35182-8D11-1236-B77C-2E22141DCE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F1DF9D-A998-801C-11B3-209F053ACAB1}"/>
              </a:ext>
            </a:extLst>
          </p:cNvPr>
          <p:cNvSpPr>
            <a:spLocks noGrp="1"/>
          </p:cNvSpPr>
          <p:nvPr>
            <p:ph type="body" idx="1"/>
          </p:nvPr>
        </p:nvSpPr>
        <p:spPr/>
        <p:txBody>
          <a:bodyPr/>
          <a:lstStyle/>
          <a:p>
            <a:pPr>
              <a:lnSpc>
                <a:spcPct val="150000"/>
              </a:lnSpc>
            </a:pPr>
            <a:r>
              <a:rPr lang="en-US" sz="1200" dirty="0">
                <a:latin typeface="Calibri" panose="020F0502020204030204" pitchFamily="34" charset="0"/>
                <a:ea typeface="Calibri" panose="020F0502020204030204" pitchFamily="34" charset="0"/>
                <a:cs typeface="Calibri" panose="020F0502020204030204" pitchFamily="34" charset="0"/>
              </a:rPr>
              <a:t>Demographic dividend - World’s second largest and youngest workforce</a:t>
            </a:r>
          </a:p>
          <a:p>
            <a:pPr>
              <a:lnSpc>
                <a:spcPct val="150000"/>
              </a:lnSpc>
            </a:pPr>
            <a:r>
              <a:rPr lang="en-US" sz="1200" dirty="0">
                <a:latin typeface="Calibri" panose="020F0502020204030204" pitchFamily="34" charset="0"/>
                <a:ea typeface="Calibri" panose="020F0502020204030204" pitchFamily="34" charset="0"/>
                <a:cs typeface="Calibri" panose="020F0502020204030204" pitchFamily="34" charset="0"/>
              </a:rPr>
              <a:t>Economic Growth &amp; Urbanization – Rising demand for both semi-skilled and skilled </a:t>
            </a:r>
            <a:r>
              <a:rPr lang="en-US" sz="1200" dirty="0" err="1">
                <a:latin typeface="Calibri" panose="020F0502020204030204" pitchFamily="34" charset="0"/>
                <a:ea typeface="Calibri" panose="020F0502020204030204" pitchFamily="34" charset="0"/>
                <a:cs typeface="Calibri" panose="020F0502020204030204" pitchFamily="34" charset="0"/>
              </a:rPr>
              <a:t>labour</a:t>
            </a:r>
            <a:endParaRPr lang="en-US" sz="1200" dirty="0">
              <a:latin typeface="Calibri" panose="020F0502020204030204" pitchFamily="34" charset="0"/>
              <a:ea typeface="Calibri" panose="020F0502020204030204" pitchFamily="34" charset="0"/>
              <a:cs typeface="Calibri" panose="020F0502020204030204" pitchFamily="34" charset="0"/>
            </a:endParaRPr>
          </a:p>
          <a:p>
            <a:pPr>
              <a:lnSpc>
                <a:spcPct val="150000"/>
              </a:lnSpc>
            </a:pPr>
            <a:r>
              <a:rPr lang="en-US" sz="1200" dirty="0">
                <a:latin typeface="Calibri" panose="020F0502020204030204" pitchFamily="34" charset="0"/>
                <a:ea typeface="Calibri" panose="020F0502020204030204" pitchFamily="34" charset="0"/>
                <a:cs typeface="Calibri" panose="020F0502020204030204" pitchFamily="34" charset="0"/>
              </a:rPr>
              <a:t>Shift from Informal to Formal Employment</a:t>
            </a:r>
          </a:p>
          <a:p>
            <a:pPr>
              <a:lnSpc>
                <a:spcPct val="150000"/>
              </a:lnSpc>
            </a:pPr>
            <a:r>
              <a:rPr lang="en-US" sz="1200" dirty="0">
                <a:latin typeface="Calibri" panose="020F0502020204030204" pitchFamily="34" charset="0"/>
                <a:ea typeface="Calibri" panose="020F0502020204030204" pitchFamily="34" charset="0"/>
                <a:cs typeface="Calibri" panose="020F0502020204030204" pitchFamily="34" charset="0"/>
              </a:rPr>
              <a:t>Low staffing penetration -  at ~1% of the workforce in India vs &gt;3% globally</a:t>
            </a:r>
          </a:p>
          <a:p>
            <a:pPr>
              <a:lnSpc>
                <a:spcPct val="150000"/>
              </a:lnSpc>
            </a:pPr>
            <a:r>
              <a:rPr lang="en-US" sz="1200" dirty="0">
                <a:latin typeface="Calibri" panose="020F0502020204030204" pitchFamily="34" charset="0"/>
                <a:ea typeface="Calibri" panose="020F0502020204030204" pitchFamily="34" charset="0"/>
                <a:cs typeface="Calibri" panose="020F0502020204030204" pitchFamily="34" charset="0"/>
              </a:rPr>
              <a:t>Emerging trends of hybrid, remote, flexi and gig work models.</a:t>
            </a:r>
          </a:p>
          <a:p>
            <a:pPr>
              <a:lnSpc>
                <a:spcPct val="150000"/>
              </a:lnSpc>
            </a:pPr>
            <a:endParaRPr lang="en-US" sz="1200" dirty="0">
              <a:latin typeface="Calibri" panose="020F0502020204030204" pitchFamily="34" charset="0"/>
              <a:ea typeface="Calibri" panose="020F0502020204030204" pitchFamily="34" charset="0"/>
              <a:cs typeface="Calibri" panose="020F0502020204030204" pitchFamily="34" charset="0"/>
            </a:endParaRPr>
          </a:p>
          <a:p>
            <a:pPr>
              <a:lnSpc>
                <a:spcPct val="150000"/>
              </a:lnSpc>
            </a:pPr>
            <a:r>
              <a:rPr lang="en-US" sz="1200" dirty="0">
                <a:latin typeface="Calibri" panose="020F0502020204030204" pitchFamily="34" charset="0"/>
                <a:ea typeface="Calibri" panose="020F0502020204030204" pitchFamily="34" charset="0"/>
                <a:cs typeface="Calibri" panose="020F0502020204030204" pitchFamily="34" charset="0"/>
              </a:rPr>
              <a:t>Let's look at some numbers to better understand the demographic dividend and shift to formal employment opportunity.</a:t>
            </a:r>
          </a:p>
          <a:p>
            <a:endParaRPr lang="en-US" dirty="0"/>
          </a:p>
        </p:txBody>
      </p:sp>
      <p:sp>
        <p:nvSpPr>
          <p:cNvPr id="4" name="Slide Number Placeholder 3">
            <a:extLst>
              <a:ext uri="{FF2B5EF4-FFF2-40B4-BE49-F238E27FC236}">
                <a16:creationId xmlns:a16="http://schemas.microsoft.com/office/drawing/2014/main" id="{46166D55-C3FD-0C7B-491B-F63095A9A6EB}"/>
              </a:ext>
            </a:extLst>
          </p:cNvPr>
          <p:cNvSpPr>
            <a:spLocks noGrp="1"/>
          </p:cNvSpPr>
          <p:nvPr>
            <p:ph type="sldNum" sz="quarter" idx="5"/>
          </p:nvPr>
        </p:nvSpPr>
        <p:spPr/>
        <p:txBody>
          <a:bodyPr/>
          <a:lstStyle/>
          <a:p>
            <a:fld id="{AAA55B1F-CAB7-424B-AA5C-F36153684825}" type="slidenum">
              <a:rPr lang="en-US" smtClean="0"/>
              <a:t>4</a:t>
            </a:fld>
            <a:endParaRPr lang="en-US"/>
          </a:p>
        </p:txBody>
      </p:sp>
    </p:spTree>
    <p:extLst>
      <p:ext uri="{BB962C8B-B14F-4D97-AF65-F5344CB8AC3E}">
        <p14:creationId xmlns:p14="http://schemas.microsoft.com/office/powerpoint/2010/main" val="1183138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When we talk of formal employment, it is this EPO registered workforce.</a:t>
            </a:r>
          </a:p>
          <a:p>
            <a:endParaRPr lang="en-IN" dirty="0"/>
          </a:p>
          <a:p>
            <a:r>
              <a:rPr lang="en-IN" dirty="0"/>
              <a:t>Growth driver for Flexi Staffing is </a:t>
            </a:r>
            <a:r>
              <a:rPr lang="en-IN" dirty="0" err="1"/>
              <a:t>multifold</a:t>
            </a:r>
            <a:r>
              <a:rPr lang="en-IN" dirty="0"/>
              <a:t> – growth in formal employment + increased penetration</a:t>
            </a:r>
          </a:p>
          <a:p>
            <a:r>
              <a:rPr lang="en-IN" dirty="0"/>
              <a:t> </a:t>
            </a:r>
          </a:p>
        </p:txBody>
      </p:sp>
      <p:sp>
        <p:nvSpPr>
          <p:cNvPr id="4" name="Slide Number Placeholder 3"/>
          <p:cNvSpPr>
            <a:spLocks noGrp="1"/>
          </p:cNvSpPr>
          <p:nvPr>
            <p:ph type="sldNum" sz="quarter" idx="5"/>
          </p:nvPr>
        </p:nvSpPr>
        <p:spPr/>
        <p:txBody>
          <a:bodyPr/>
          <a:lstStyle/>
          <a:p>
            <a:fld id="{55D587E2-C324-4B00-8D0A-5F186FFDC8CB}" type="slidenum">
              <a:rPr lang="en-IN" smtClean="0"/>
              <a:t>5</a:t>
            </a:fld>
            <a:endParaRPr lang="en-IN"/>
          </a:p>
        </p:txBody>
      </p:sp>
    </p:spTree>
    <p:extLst>
      <p:ext uri="{BB962C8B-B14F-4D97-AF65-F5344CB8AC3E}">
        <p14:creationId xmlns:p14="http://schemas.microsoft.com/office/powerpoint/2010/main" val="1865870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Employment generation is a very important point for any govt and Indian govt has also come out with various policies on the same.</a:t>
            </a:r>
          </a:p>
          <a:p>
            <a:endParaRPr lang="en-US" dirty="0"/>
          </a:p>
          <a:p>
            <a:r>
              <a:rPr lang="en-US" dirty="0"/>
              <a:t>Additional Employee Cost means there should be net addition of employees, employee should be registered and contributing to EPF, new employee with first time EPF registration and less than 25000 salary</a:t>
            </a:r>
          </a:p>
          <a:p>
            <a:r>
              <a:rPr lang="en-US" dirty="0"/>
              <a:t>3 Schemes under Employment Linked Incentive Scheme – (a) DBT for first time employees registering on EPFO of INR 15000 in 3 tranches ; (b) Job Creation in Manufacturing; (c) Reimbursement to employers </a:t>
            </a:r>
            <a:r>
              <a:rPr lang="en-US" dirty="0" err="1"/>
              <a:t>upto</a:t>
            </a:r>
            <a:r>
              <a:rPr lang="en-US" dirty="0"/>
              <a:t> 3000 per month for 2 years.</a:t>
            </a:r>
          </a:p>
          <a:p>
            <a:r>
              <a:rPr lang="en-US" dirty="0"/>
              <a:t>NATS – 50% of stipend reimbursable by the government </a:t>
            </a:r>
            <a:r>
              <a:rPr lang="en-US" dirty="0" err="1"/>
              <a:t>upto</a:t>
            </a:r>
            <a:r>
              <a:rPr lang="en-US" dirty="0"/>
              <a:t> 4500. 1 year program</a:t>
            </a:r>
          </a:p>
          <a:p>
            <a:r>
              <a:rPr lang="en-US" dirty="0"/>
              <a:t>NAPS – 25% subsidy </a:t>
            </a:r>
            <a:r>
              <a:rPr lang="en-US" dirty="0" err="1"/>
              <a:t>upto</a:t>
            </a:r>
            <a:r>
              <a:rPr lang="en-US" dirty="0"/>
              <a:t> 1500 per month and </a:t>
            </a:r>
            <a:r>
              <a:rPr lang="en-US" dirty="0" err="1"/>
              <a:t>upto</a:t>
            </a:r>
            <a:r>
              <a:rPr lang="en-US" dirty="0"/>
              <a:t> 7500 basic training expense reimbursement</a:t>
            </a:r>
            <a:endParaRPr lang="en-IN" dirty="0"/>
          </a:p>
          <a:p>
            <a:endParaRPr lang="en-US" dirty="0"/>
          </a:p>
        </p:txBody>
      </p:sp>
      <p:sp>
        <p:nvSpPr>
          <p:cNvPr id="4" name="Slide Number Placeholder 3"/>
          <p:cNvSpPr>
            <a:spLocks noGrp="1"/>
          </p:cNvSpPr>
          <p:nvPr>
            <p:ph type="sldNum" sz="quarter" idx="5"/>
          </p:nvPr>
        </p:nvSpPr>
        <p:spPr/>
        <p:txBody>
          <a:bodyPr/>
          <a:lstStyle/>
          <a:p>
            <a:fld id="{AAA55B1F-CAB7-424B-AA5C-F36153684825}" type="slidenum">
              <a:rPr lang="en-US" smtClean="0"/>
              <a:t>6</a:t>
            </a:fld>
            <a:endParaRPr lang="en-US"/>
          </a:p>
        </p:txBody>
      </p:sp>
    </p:spTree>
    <p:extLst>
      <p:ext uri="{BB962C8B-B14F-4D97-AF65-F5344CB8AC3E}">
        <p14:creationId xmlns:p14="http://schemas.microsoft.com/office/powerpoint/2010/main" val="2767204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If we were to look at broadly what constitutes staffing, then at the very basic level we have staff augmentation or contractual staffing or flexi staffing. Revenues here are directly linked to headcount. Largest companies are Quess &amp; </a:t>
            </a:r>
            <a:r>
              <a:rPr lang="en-IN" dirty="0" err="1"/>
              <a:t>Teamlease</a:t>
            </a:r>
            <a:endParaRPr lang="en-IN" dirty="0"/>
          </a:p>
          <a:p>
            <a:r>
              <a:rPr lang="en-IN" dirty="0"/>
              <a:t>If a company takes up additional KPIs as opposed to just providing the headcount and their revenues get linked to those KPIs, that would then be classified under Manager services – Managed Service companies – SIS, UDS, </a:t>
            </a:r>
            <a:r>
              <a:rPr lang="en-IN" dirty="0" err="1"/>
              <a:t>Bluesprings</a:t>
            </a:r>
            <a:r>
              <a:rPr lang="en-IN" dirty="0"/>
              <a:t>, Krystal etc</a:t>
            </a:r>
          </a:p>
          <a:p>
            <a:endParaRPr lang="en-IN" dirty="0"/>
          </a:p>
          <a:p>
            <a:r>
              <a:rPr lang="en-IN" dirty="0"/>
              <a:t>Other HR – No headcount, just service/software/ platform for the headcount –companies like </a:t>
            </a:r>
            <a:r>
              <a:rPr lang="en-IN" dirty="0" err="1"/>
              <a:t>Darwinbox</a:t>
            </a:r>
            <a:r>
              <a:rPr lang="en-IN" dirty="0"/>
              <a:t>, Naukri, </a:t>
            </a:r>
          </a:p>
        </p:txBody>
      </p:sp>
      <p:sp>
        <p:nvSpPr>
          <p:cNvPr id="4" name="Slide Number Placeholder 3"/>
          <p:cNvSpPr>
            <a:spLocks noGrp="1"/>
          </p:cNvSpPr>
          <p:nvPr>
            <p:ph type="sldNum" sz="quarter" idx="5"/>
          </p:nvPr>
        </p:nvSpPr>
        <p:spPr/>
        <p:txBody>
          <a:bodyPr/>
          <a:lstStyle/>
          <a:p>
            <a:fld id="{55D587E2-C324-4B00-8D0A-5F186FFDC8CB}" type="slidenum">
              <a:rPr lang="en-IN" smtClean="0"/>
              <a:t>8</a:t>
            </a:fld>
            <a:endParaRPr lang="en-IN"/>
          </a:p>
        </p:txBody>
      </p:sp>
    </p:spTree>
    <p:extLst>
      <p:ext uri="{BB962C8B-B14F-4D97-AF65-F5344CB8AC3E}">
        <p14:creationId xmlns:p14="http://schemas.microsoft.com/office/powerpoint/2010/main" val="2054828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Continuous investment in technology backbone for Employee Lifecycle Management, </a:t>
            </a:r>
            <a:r>
              <a:rPr lang="en-US" err="1"/>
              <a:t>Regtech</a:t>
            </a:r>
            <a:r>
              <a:rPr lang="en-US"/>
              <a:t>, productivity improvement </a:t>
            </a:r>
            <a:r>
              <a:rPr lang="en-US" err="1"/>
              <a:t>etc</a:t>
            </a:r>
            <a:endParaRPr lang="en-US"/>
          </a:p>
        </p:txBody>
      </p:sp>
      <p:sp>
        <p:nvSpPr>
          <p:cNvPr id="4" name="Slide Number Placeholder 3"/>
          <p:cNvSpPr>
            <a:spLocks noGrp="1"/>
          </p:cNvSpPr>
          <p:nvPr>
            <p:ph type="sldNum" sz="quarter" idx="5"/>
          </p:nvPr>
        </p:nvSpPr>
        <p:spPr/>
        <p:txBody>
          <a:bodyPr/>
          <a:lstStyle/>
          <a:p>
            <a:fld id="{AAA55B1F-CAB7-424B-AA5C-F36153684825}" type="slidenum">
              <a:rPr lang="en-US" smtClean="0"/>
              <a:t>9</a:t>
            </a:fld>
            <a:endParaRPr lang="en-US"/>
          </a:p>
        </p:txBody>
      </p:sp>
    </p:spTree>
    <p:extLst>
      <p:ext uri="{BB962C8B-B14F-4D97-AF65-F5344CB8AC3E}">
        <p14:creationId xmlns:p14="http://schemas.microsoft.com/office/powerpoint/2010/main" val="2139396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Crowded Industry – As per some estimates there are 7000 staffing companies in India at present.</a:t>
            </a:r>
          </a:p>
          <a:p>
            <a:r>
              <a:rPr lang="en-US" dirty="0"/>
              <a:t>If you look at the two largest companies, they have a total of 7.5 lakh headcount of the total 60 lakh and there are only handful of companies which have been able to scale to even 1% of the industry size. </a:t>
            </a:r>
          </a:p>
          <a:p>
            <a:r>
              <a:rPr lang="en-US" dirty="0"/>
              <a:t>Companies which scale are then able to get some intangible benefits like visibility and ability to list. </a:t>
            </a:r>
          </a:p>
          <a:p>
            <a:endParaRPr lang="en-US" dirty="0"/>
          </a:p>
        </p:txBody>
      </p:sp>
      <p:sp>
        <p:nvSpPr>
          <p:cNvPr id="4" name="Slide Number Placeholder 3"/>
          <p:cNvSpPr>
            <a:spLocks noGrp="1"/>
          </p:cNvSpPr>
          <p:nvPr>
            <p:ph type="sldNum" sz="quarter" idx="5"/>
          </p:nvPr>
        </p:nvSpPr>
        <p:spPr/>
        <p:txBody>
          <a:bodyPr/>
          <a:lstStyle/>
          <a:p>
            <a:fld id="{AAA55B1F-CAB7-424B-AA5C-F36153684825}" type="slidenum">
              <a:rPr lang="en-US" smtClean="0"/>
              <a:t>10</a:t>
            </a:fld>
            <a:endParaRPr lang="en-US"/>
          </a:p>
        </p:txBody>
      </p:sp>
    </p:spTree>
    <p:extLst>
      <p:ext uri="{BB962C8B-B14F-4D97-AF65-F5344CB8AC3E}">
        <p14:creationId xmlns:p14="http://schemas.microsoft.com/office/powerpoint/2010/main" val="3897943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3C386-7643-CAC1-ED49-6F083D5231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459A938-A0D1-9CFA-B0A1-8B5812AA55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E1B027B-F296-629B-4EC1-C79C87E4B123}"/>
              </a:ext>
            </a:extLst>
          </p:cNvPr>
          <p:cNvSpPr>
            <a:spLocks noGrp="1"/>
          </p:cNvSpPr>
          <p:nvPr>
            <p:ph type="dt" sz="half" idx="10"/>
          </p:nvPr>
        </p:nvSpPr>
        <p:spPr/>
        <p:txBody>
          <a:bodyPr/>
          <a:lstStyle/>
          <a:p>
            <a:fld id="{846CE7D5-CF57-46EF-B807-FDD0502418D4}" type="datetimeFigureOut">
              <a:rPr lang="en-US" smtClean="0"/>
              <a:t>8/19/2025</a:t>
            </a:fld>
            <a:endParaRPr lang="en-US"/>
          </a:p>
        </p:txBody>
      </p:sp>
      <p:sp>
        <p:nvSpPr>
          <p:cNvPr id="5" name="Footer Placeholder 4">
            <a:extLst>
              <a:ext uri="{FF2B5EF4-FFF2-40B4-BE49-F238E27FC236}">
                <a16:creationId xmlns:a16="http://schemas.microsoft.com/office/drawing/2014/main" id="{68B58C84-6662-4887-81F4-656CD4C2F1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139CCF-B9EA-DF94-593C-FB428D0D6FDA}"/>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04375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2E9A1-7295-228A-EB36-717A646674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A60869-4418-F1E1-4EB9-03FF405514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C70E67-89A3-310C-07A0-497058A78040}"/>
              </a:ext>
            </a:extLst>
          </p:cNvPr>
          <p:cNvSpPr>
            <a:spLocks noGrp="1"/>
          </p:cNvSpPr>
          <p:nvPr>
            <p:ph type="dt" sz="half" idx="10"/>
          </p:nvPr>
        </p:nvSpPr>
        <p:spPr/>
        <p:txBody>
          <a:bodyPr/>
          <a:lstStyle/>
          <a:p>
            <a:fld id="{846CE7D5-CF57-46EF-B807-FDD0502418D4}" type="datetimeFigureOut">
              <a:rPr lang="en-US" smtClean="0"/>
              <a:t>8/19/2025</a:t>
            </a:fld>
            <a:endParaRPr lang="en-US"/>
          </a:p>
        </p:txBody>
      </p:sp>
      <p:sp>
        <p:nvSpPr>
          <p:cNvPr id="5" name="Footer Placeholder 4">
            <a:extLst>
              <a:ext uri="{FF2B5EF4-FFF2-40B4-BE49-F238E27FC236}">
                <a16:creationId xmlns:a16="http://schemas.microsoft.com/office/drawing/2014/main" id="{D084E55F-D5DB-30BA-6CFD-FC09DB3187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8BD449-D1FC-A674-746D-A608BB0F1EAA}"/>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769925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0DA2BC-CFC6-4340-B186-71A02E84B06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0AAFEF-48C7-38C5-3D87-CD075E4CA4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9C48D9-EDD1-34B3-D747-E70D183CAD62}"/>
              </a:ext>
            </a:extLst>
          </p:cNvPr>
          <p:cNvSpPr>
            <a:spLocks noGrp="1"/>
          </p:cNvSpPr>
          <p:nvPr>
            <p:ph type="dt" sz="half" idx="10"/>
          </p:nvPr>
        </p:nvSpPr>
        <p:spPr/>
        <p:txBody>
          <a:bodyPr/>
          <a:lstStyle/>
          <a:p>
            <a:fld id="{846CE7D5-CF57-46EF-B807-FDD0502418D4}" type="datetimeFigureOut">
              <a:rPr lang="en-US" smtClean="0"/>
              <a:t>8/19/2025</a:t>
            </a:fld>
            <a:endParaRPr lang="en-US"/>
          </a:p>
        </p:txBody>
      </p:sp>
      <p:sp>
        <p:nvSpPr>
          <p:cNvPr id="5" name="Footer Placeholder 4">
            <a:extLst>
              <a:ext uri="{FF2B5EF4-FFF2-40B4-BE49-F238E27FC236}">
                <a16:creationId xmlns:a16="http://schemas.microsoft.com/office/drawing/2014/main" id="{F76361C2-F7E6-87CA-51AC-CF7C715F20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71B77F-6E93-5F0B-6A8D-C86707D2305D}"/>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21063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297D5-3370-0F2D-8F89-27C02B5357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E10A94-938F-D08D-F781-36DFD55CFAE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AD3DE9-32F6-F926-5F35-BD6B64D90782}"/>
              </a:ext>
            </a:extLst>
          </p:cNvPr>
          <p:cNvSpPr>
            <a:spLocks noGrp="1"/>
          </p:cNvSpPr>
          <p:nvPr>
            <p:ph type="dt" sz="half" idx="10"/>
          </p:nvPr>
        </p:nvSpPr>
        <p:spPr/>
        <p:txBody>
          <a:bodyPr/>
          <a:lstStyle/>
          <a:p>
            <a:fld id="{846CE7D5-CF57-46EF-B807-FDD0502418D4}" type="datetimeFigureOut">
              <a:rPr lang="en-US" smtClean="0"/>
              <a:t>8/19/2025</a:t>
            </a:fld>
            <a:endParaRPr lang="en-US"/>
          </a:p>
        </p:txBody>
      </p:sp>
      <p:sp>
        <p:nvSpPr>
          <p:cNvPr id="5" name="Footer Placeholder 4">
            <a:extLst>
              <a:ext uri="{FF2B5EF4-FFF2-40B4-BE49-F238E27FC236}">
                <a16:creationId xmlns:a16="http://schemas.microsoft.com/office/drawing/2014/main" id="{1FAA2118-9D8A-27DB-3887-5382FEE3B2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B187E8-8705-ECD5-4F13-033D390521BB}"/>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09207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BE0F3-34AF-A33D-417A-6828AA3B35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3CDB538-7B55-5830-CF81-E253BF0A63B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18AD40-098A-F1A4-6380-8503E81FDDA8}"/>
              </a:ext>
            </a:extLst>
          </p:cNvPr>
          <p:cNvSpPr>
            <a:spLocks noGrp="1"/>
          </p:cNvSpPr>
          <p:nvPr>
            <p:ph type="dt" sz="half" idx="10"/>
          </p:nvPr>
        </p:nvSpPr>
        <p:spPr/>
        <p:txBody>
          <a:bodyPr/>
          <a:lstStyle/>
          <a:p>
            <a:fld id="{846CE7D5-CF57-46EF-B807-FDD0502418D4}" type="datetimeFigureOut">
              <a:rPr lang="en-US" smtClean="0"/>
              <a:t>8/19/2025</a:t>
            </a:fld>
            <a:endParaRPr lang="en-US"/>
          </a:p>
        </p:txBody>
      </p:sp>
      <p:sp>
        <p:nvSpPr>
          <p:cNvPr id="5" name="Footer Placeholder 4">
            <a:extLst>
              <a:ext uri="{FF2B5EF4-FFF2-40B4-BE49-F238E27FC236}">
                <a16:creationId xmlns:a16="http://schemas.microsoft.com/office/drawing/2014/main" id="{1A8A35C7-5F92-417A-CB50-93298C44E9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213A6A-9345-7366-816C-22F5CD5D55F8}"/>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71693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86474-CD39-B99C-A9EB-3C9232CA08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46B980-FEB4-D79E-6259-98097FB93B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40F1C4E-F7BB-9642-3961-9841807EF0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AC0EFBD-D29E-6ACE-F8E7-CB2E9E42C944}"/>
              </a:ext>
            </a:extLst>
          </p:cNvPr>
          <p:cNvSpPr>
            <a:spLocks noGrp="1"/>
          </p:cNvSpPr>
          <p:nvPr>
            <p:ph type="dt" sz="half" idx="10"/>
          </p:nvPr>
        </p:nvSpPr>
        <p:spPr/>
        <p:txBody>
          <a:bodyPr/>
          <a:lstStyle/>
          <a:p>
            <a:fld id="{846CE7D5-CF57-46EF-B807-FDD0502418D4}" type="datetimeFigureOut">
              <a:rPr lang="en-US" smtClean="0"/>
              <a:t>8/19/2025</a:t>
            </a:fld>
            <a:endParaRPr lang="en-US"/>
          </a:p>
        </p:txBody>
      </p:sp>
      <p:sp>
        <p:nvSpPr>
          <p:cNvPr id="6" name="Footer Placeholder 5">
            <a:extLst>
              <a:ext uri="{FF2B5EF4-FFF2-40B4-BE49-F238E27FC236}">
                <a16:creationId xmlns:a16="http://schemas.microsoft.com/office/drawing/2014/main" id="{A5CC2355-3C63-9AF2-C9F4-ADC993FDDA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FAA860-1979-41D4-EED1-DD99F6C00CD5}"/>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93989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44B57-7B14-6D59-A57A-B311EB2C6A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E617CB-CA0A-B3DC-2656-A9F467FE63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8A577A-2CDB-8B82-0A7C-4B2DEBDD27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BC6A9AB-9FB7-2B94-281F-E6A6744AB5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36D19D-9FC6-077D-A81B-456D703780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DF5C1FA-0E6A-E3E3-7AD1-20A0C7BB14E5}"/>
              </a:ext>
            </a:extLst>
          </p:cNvPr>
          <p:cNvSpPr>
            <a:spLocks noGrp="1"/>
          </p:cNvSpPr>
          <p:nvPr>
            <p:ph type="dt" sz="half" idx="10"/>
          </p:nvPr>
        </p:nvSpPr>
        <p:spPr/>
        <p:txBody>
          <a:bodyPr/>
          <a:lstStyle/>
          <a:p>
            <a:fld id="{846CE7D5-CF57-46EF-B807-FDD0502418D4}" type="datetimeFigureOut">
              <a:rPr lang="en-US" smtClean="0"/>
              <a:t>8/19/2025</a:t>
            </a:fld>
            <a:endParaRPr lang="en-US"/>
          </a:p>
        </p:txBody>
      </p:sp>
      <p:sp>
        <p:nvSpPr>
          <p:cNvPr id="8" name="Footer Placeholder 7">
            <a:extLst>
              <a:ext uri="{FF2B5EF4-FFF2-40B4-BE49-F238E27FC236}">
                <a16:creationId xmlns:a16="http://schemas.microsoft.com/office/drawing/2014/main" id="{12ACEE24-479F-7053-3609-179DDD54D3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CCFE0B8-8314-07B1-D88C-7C53D43A32BA}"/>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00405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44EDD-F787-38D7-BB0F-F08B78C818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7F9C3D-B220-FEDF-DB83-67F4BEF3E373}"/>
              </a:ext>
            </a:extLst>
          </p:cNvPr>
          <p:cNvSpPr>
            <a:spLocks noGrp="1"/>
          </p:cNvSpPr>
          <p:nvPr>
            <p:ph type="dt" sz="half" idx="10"/>
          </p:nvPr>
        </p:nvSpPr>
        <p:spPr/>
        <p:txBody>
          <a:bodyPr/>
          <a:lstStyle/>
          <a:p>
            <a:fld id="{846CE7D5-CF57-46EF-B807-FDD0502418D4}" type="datetimeFigureOut">
              <a:rPr lang="en-US" smtClean="0"/>
              <a:t>8/19/2025</a:t>
            </a:fld>
            <a:endParaRPr lang="en-US"/>
          </a:p>
        </p:txBody>
      </p:sp>
      <p:sp>
        <p:nvSpPr>
          <p:cNvPr id="4" name="Footer Placeholder 3">
            <a:extLst>
              <a:ext uri="{FF2B5EF4-FFF2-40B4-BE49-F238E27FC236}">
                <a16:creationId xmlns:a16="http://schemas.microsoft.com/office/drawing/2014/main" id="{0BC1D515-2958-EA52-F3B4-817B9508EB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7A77049-5442-475A-2CA7-5710DFB1E3AB}"/>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84170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98EA4D-0B10-ABF7-560B-CECBAD29BA85}"/>
              </a:ext>
            </a:extLst>
          </p:cNvPr>
          <p:cNvSpPr>
            <a:spLocks noGrp="1"/>
          </p:cNvSpPr>
          <p:nvPr>
            <p:ph type="dt" sz="half" idx="10"/>
          </p:nvPr>
        </p:nvSpPr>
        <p:spPr/>
        <p:txBody>
          <a:bodyPr/>
          <a:lstStyle/>
          <a:p>
            <a:fld id="{846CE7D5-CF57-46EF-B807-FDD0502418D4}" type="datetimeFigureOut">
              <a:rPr lang="en-US" smtClean="0"/>
              <a:t>8/19/2025</a:t>
            </a:fld>
            <a:endParaRPr lang="en-US"/>
          </a:p>
        </p:txBody>
      </p:sp>
      <p:sp>
        <p:nvSpPr>
          <p:cNvPr id="3" name="Footer Placeholder 2">
            <a:extLst>
              <a:ext uri="{FF2B5EF4-FFF2-40B4-BE49-F238E27FC236}">
                <a16:creationId xmlns:a16="http://schemas.microsoft.com/office/drawing/2014/main" id="{C803B695-690B-0354-49C4-F806432041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172F265-1E0D-2706-C5E7-FBEC184E0CE1}"/>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10685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1614C-F108-BE2C-16BD-7D37E414B4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7064211-EE88-7520-7855-3C9E712D1C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A05C3F-6743-90C2-9C0C-54F1819CA1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0158BB-09E7-27F2-0E66-FAFD101AD515}"/>
              </a:ext>
            </a:extLst>
          </p:cNvPr>
          <p:cNvSpPr>
            <a:spLocks noGrp="1"/>
          </p:cNvSpPr>
          <p:nvPr>
            <p:ph type="dt" sz="half" idx="10"/>
          </p:nvPr>
        </p:nvSpPr>
        <p:spPr/>
        <p:txBody>
          <a:bodyPr/>
          <a:lstStyle/>
          <a:p>
            <a:fld id="{846CE7D5-CF57-46EF-B807-FDD0502418D4}" type="datetimeFigureOut">
              <a:rPr lang="en-US" smtClean="0"/>
              <a:t>8/19/2025</a:t>
            </a:fld>
            <a:endParaRPr lang="en-US"/>
          </a:p>
        </p:txBody>
      </p:sp>
      <p:sp>
        <p:nvSpPr>
          <p:cNvPr id="6" name="Footer Placeholder 5">
            <a:extLst>
              <a:ext uri="{FF2B5EF4-FFF2-40B4-BE49-F238E27FC236}">
                <a16:creationId xmlns:a16="http://schemas.microsoft.com/office/drawing/2014/main" id="{143623AF-6C39-3C93-06B6-C57D973989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24F962-75FA-F1DD-E565-616AD3B15AAD}"/>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99753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029A8-6FB3-2450-3122-D91F028DF8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D2EB1AA-32A8-C413-CD3F-6208352FE4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8B76E27-EDDD-4707-87EC-7465ED23CC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AF6134-6B05-8791-7336-2DC4940E18E6}"/>
              </a:ext>
            </a:extLst>
          </p:cNvPr>
          <p:cNvSpPr>
            <a:spLocks noGrp="1"/>
          </p:cNvSpPr>
          <p:nvPr>
            <p:ph type="dt" sz="half" idx="10"/>
          </p:nvPr>
        </p:nvSpPr>
        <p:spPr/>
        <p:txBody>
          <a:bodyPr/>
          <a:lstStyle/>
          <a:p>
            <a:fld id="{846CE7D5-CF57-46EF-B807-FDD0502418D4}" type="datetimeFigureOut">
              <a:rPr lang="en-US" smtClean="0"/>
              <a:t>8/19/2025</a:t>
            </a:fld>
            <a:endParaRPr lang="en-US"/>
          </a:p>
        </p:txBody>
      </p:sp>
      <p:sp>
        <p:nvSpPr>
          <p:cNvPr id="6" name="Footer Placeholder 5">
            <a:extLst>
              <a:ext uri="{FF2B5EF4-FFF2-40B4-BE49-F238E27FC236}">
                <a16:creationId xmlns:a16="http://schemas.microsoft.com/office/drawing/2014/main" id="{531FEA5E-6EB3-EE59-7F05-53A6110701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4F03C4-8F4C-F950-7597-66AE8E2EB567}"/>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60031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35AB18-D231-9D35-240B-EA73DFEDE9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AA2CDB-30D8-1E4D-F5E6-6B6320DB05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838AAA-2B8E-9980-F5FB-BBF13D2FD4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8/19/2025</a:t>
            </a:fld>
            <a:endParaRPr lang="en-US"/>
          </a:p>
        </p:txBody>
      </p:sp>
      <p:sp>
        <p:nvSpPr>
          <p:cNvPr id="5" name="Footer Placeholder 4">
            <a:extLst>
              <a:ext uri="{FF2B5EF4-FFF2-40B4-BE49-F238E27FC236}">
                <a16:creationId xmlns:a16="http://schemas.microsoft.com/office/drawing/2014/main" id="{B4051FDD-2008-EF4E-7787-6E80780DD5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F9DF89E-12E4-5CF3-4295-82830CA0C9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919241907"/>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14/relationships/chartEx" Target="../charts/chartEx2.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chart" Target="../charts/char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freepngimg.com/png/61254-emoticon-icons-mark-computer-tick-check-emoji"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s://openclipart.org/detail/110"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hyperlink" Target="https://openclipart.org/detail/110" TargetMode="External"/><Relationship Id="rId5" Type="http://schemas.openxmlformats.org/officeDocument/2006/relationships/image" Target="../media/image4.png"/><Relationship Id="rId4" Type="http://schemas.openxmlformats.org/officeDocument/2006/relationships/hyperlink" Target="https://freepngimg.com/png/61254-emoticon-icons-mark-computer-tick-check-emoj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in a suit and tie&#10;&#10;AI-generated content may be incorrect.">
            <a:extLst>
              <a:ext uri="{FF2B5EF4-FFF2-40B4-BE49-F238E27FC236}">
                <a16:creationId xmlns:a16="http://schemas.microsoft.com/office/drawing/2014/main" id="{1D8649A8-35E3-EAC9-19CD-BB14C2F10E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29021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CAAC7-95FF-AD24-DABF-48E2636C12BA}"/>
              </a:ext>
            </a:extLst>
          </p:cNvPr>
          <p:cNvSpPr>
            <a:spLocks noGrp="1"/>
          </p:cNvSpPr>
          <p:nvPr>
            <p:ph type="title"/>
          </p:nvPr>
        </p:nvSpPr>
        <p:spPr/>
        <p:txBody>
          <a:bodyPr/>
          <a:lstStyle/>
          <a:p>
            <a:r>
              <a:rPr lang="en-US"/>
              <a:t>Staffing Industry Characteristics</a:t>
            </a:r>
          </a:p>
        </p:txBody>
      </p:sp>
      <p:graphicFrame>
        <p:nvGraphicFramePr>
          <p:cNvPr id="5" name="Content Placeholder 4">
            <a:extLst>
              <a:ext uri="{FF2B5EF4-FFF2-40B4-BE49-F238E27FC236}">
                <a16:creationId xmlns:a16="http://schemas.microsoft.com/office/drawing/2014/main" id="{FB9B30F3-210E-3D67-ABBE-42B4583D9794}"/>
              </a:ext>
            </a:extLst>
          </p:cNvPr>
          <p:cNvGraphicFramePr>
            <a:graphicFrameLocks noGrp="1"/>
          </p:cNvGraphicFramePr>
          <p:nvPr>
            <p:ph idx="1"/>
            <p:extLst>
              <p:ext uri="{D42A27DB-BD31-4B8C-83A1-F6EECF244321}">
                <p14:modId xmlns:p14="http://schemas.microsoft.com/office/powerpoint/2010/main" val="73286538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57521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1A8CF-151D-FB63-F786-CEB35C084B5C}"/>
              </a:ext>
            </a:extLst>
          </p:cNvPr>
          <p:cNvSpPr>
            <a:spLocks noGrp="1"/>
          </p:cNvSpPr>
          <p:nvPr>
            <p:ph type="title"/>
          </p:nvPr>
        </p:nvSpPr>
        <p:spPr/>
        <p:txBody>
          <a:bodyPr/>
          <a:lstStyle/>
          <a:p>
            <a:r>
              <a:rPr lang="en-US">
                <a:latin typeface="Calibri" panose="020F0502020204030204" pitchFamily="34" charset="0"/>
                <a:ea typeface="Calibri" panose="020F0502020204030204" pitchFamily="34" charset="0"/>
                <a:cs typeface="Calibri" panose="020F0502020204030204" pitchFamily="34" charset="0"/>
              </a:rPr>
              <a:t>General Staffing</a:t>
            </a:r>
          </a:p>
        </p:txBody>
      </p:sp>
      <p:sp>
        <p:nvSpPr>
          <p:cNvPr id="3" name="Text Placeholder 2">
            <a:extLst>
              <a:ext uri="{FF2B5EF4-FFF2-40B4-BE49-F238E27FC236}">
                <a16:creationId xmlns:a16="http://schemas.microsoft.com/office/drawing/2014/main" id="{6552FB78-BE22-8C0A-9F6B-4F588C18D81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59452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3CF83-3073-8D28-83FE-F48C87E34419}"/>
              </a:ext>
            </a:extLst>
          </p:cNvPr>
          <p:cNvSpPr>
            <a:spLocks noGrp="1"/>
          </p:cNvSpPr>
          <p:nvPr>
            <p:ph type="title"/>
          </p:nvPr>
        </p:nvSpPr>
        <p:spPr>
          <a:xfrm>
            <a:off x="838199" y="169096"/>
            <a:ext cx="10515600" cy="1325563"/>
          </a:xfrm>
        </p:spPr>
        <p:txBody>
          <a:bodyPr>
            <a:normAutofit/>
          </a:bodyPr>
          <a:lstStyle/>
          <a:p>
            <a:r>
              <a:rPr lang="en-US" sz="4000">
                <a:latin typeface="Calibri" panose="020F0502020204030204" pitchFamily="34" charset="0"/>
                <a:ea typeface="Calibri" panose="020F0502020204030204" pitchFamily="34" charset="0"/>
                <a:cs typeface="Calibri" panose="020F0502020204030204" pitchFamily="34" charset="0"/>
              </a:rPr>
              <a:t>General Staffing – Headcount Growth</a:t>
            </a:r>
          </a:p>
        </p:txBody>
      </p:sp>
      <p:sp>
        <p:nvSpPr>
          <p:cNvPr id="3" name="Content Placeholder 2">
            <a:extLst>
              <a:ext uri="{FF2B5EF4-FFF2-40B4-BE49-F238E27FC236}">
                <a16:creationId xmlns:a16="http://schemas.microsoft.com/office/drawing/2014/main" id="{F40C562C-1B38-9B0A-F583-FE2596F734C4}"/>
              </a:ext>
            </a:extLst>
          </p:cNvPr>
          <p:cNvSpPr>
            <a:spLocks noGrp="1"/>
          </p:cNvSpPr>
          <p:nvPr>
            <p:ph idx="1"/>
          </p:nvPr>
        </p:nvSpPr>
        <p:spPr>
          <a:xfrm>
            <a:off x="838200" y="1494659"/>
            <a:ext cx="10515600" cy="392058"/>
          </a:xfrm>
        </p:spPr>
        <p:txBody>
          <a:bodyPr>
            <a:normAutofit/>
          </a:bodyPr>
          <a:lstStyle/>
          <a:p>
            <a:pPr marL="0" indent="0">
              <a:buNone/>
            </a:pPr>
            <a:r>
              <a:rPr lang="en-US" sz="2000">
                <a:latin typeface="Calibri" panose="020F0502020204030204" pitchFamily="34" charset="0"/>
                <a:ea typeface="Calibri" panose="020F0502020204030204" pitchFamily="34" charset="0"/>
                <a:cs typeface="Calibri" panose="020F0502020204030204" pitchFamily="34" charset="0"/>
              </a:rPr>
              <a:t>Industry headcount grew by ~15% and ~9% over past 10 years and 7 years respectively</a:t>
            </a:r>
          </a:p>
        </p:txBody>
      </p:sp>
      <p:graphicFrame>
        <p:nvGraphicFramePr>
          <p:cNvPr id="4" name="Chart 3">
            <a:extLst>
              <a:ext uri="{FF2B5EF4-FFF2-40B4-BE49-F238E27FC236}">
                <a16:creationId xmlns:a16="http://schemas.microsoft.com/office/drawing/2014/main" id="{64B3CC83-808B-68CC-6D05-2381EAA991E0}"/>
              </a:ext>
            </a:extLst>
          </p:cNvPr>
          <p:cNvGraphicFramePr>
            <a:graphicFrameLocks/>
          </p:cNvGraphicFramePr>
          <p:nvPr>
            <p:extLst>
              <p:ext uri="{D42A27DB-BD31-4B8C-83A1-F6EECF244321}">
                <p14:modId xmlns:p14="http://schemas.microsoft.com/office/powerpoint/2010/main" val="602387311"/>
              </p:ext>
            </p:extLst>
          </p:nvPr>
        </p:nvGraphicFramePr>
        <p:xfrm>
          <a:off x="838199" y="1886717"/>
          <a:ext cx="10229193" cy="36800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a:extLst>
              <a:ext uri="{FF2B5EF4-FFF2-40B4-BE49-F238E27FC236}">
                <a16:creationId xmlns:a16="http://schemas.microsoft.com/office/drawing/2014/main" id="{74DCCC49-D7E5-7721-3FD2-E97EF7EF01F6}"/>
              </a:ext>
            </a:extLst>
          </p:cNvPr>
          <p:cNvGraphicFramePr>
            <a:graphicFrameLocks noGrp="1"/>
          </p:cNvGraphicFramePr>
          <p:nvPr>
            <p:extLst>
              <p:ext uri="{D42A27DB-BD31-4B8C-83A1-F6EECF244321}">
                <p14:modId xmlns:p14="http://schemas.microsoft.com/office/powerpoint/2010/main" val="4050490824"/>
              </p:ext>
            </p:extLst>
          </p:nvPr>
        </p:nvGraphicFramePr>
        <p:xfrm>
          <a:off x="2694485" y="5566787"/>
          <a:ext cx="6803028" cy="731520"/>
        </p:xfrm>
        <a:graphic>
          <a:graphicData uri="http://schemas.openxmlformats.org/drawingml/2006/table">
            <a:tbl>
              <a:tblPr firstRow="1" bandRow="1">
                <a:tableStyleId>{5C22544A-7EE6-4342-B048-85BDC9FD1C3A}</a:tableStyleId>
              </a:tblPr>
              <a:tblGrid>
                <a:gridCol w="2267676">
                  <a:extLst>
                    <a:ext uri="{9D8B030D-6E8A-4147-A177-3AD203B41FA5}">
                      <a16:colId xmlns:a16="http://schemas.microsoft.com/office/drawing/2014/main" val="2673944300"/>
                    </a:ext>
                  </a:extLst>
                </a:gridCol>
                <a:gridCol w="2267676">
                  <a:extLst>
                    <a:ext uri="{9D8B030D-6E8A-4147-A177-3AD203B41FA5}">
                      <a16:colId xmlns:a16="http://schemas.microsoft.com/office/drawing/2014/main" val="3958805826"/>
                    </a:ext>
                  </a:extLst>
                </a:gridCol>
                <a:gridCol w="2267676">
                  <a:extLst>
                    <a:ext uri="{9D8B030D-6E8A-4147-A177-3AD203B41FA5}">
                      <a16:colId xmlns:a16="http://schemas.microsoft.com/office/drawing/2014/main" val="3018863225"/>
                    </a:ext>
                  </a:extLst>
                </a:gridCol>
              </a:tblGrid>
              <a:tr h="354118">
                <a:tc>
                  <a:txBody>
                    <a:bodyPr/>
                    <a:lstStyle/>
                    <a:p>
                      <a:endParaRPr lang="en-US">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r>
                        <a:rPr lang="en-US">
                          <a:latin typeface="Calibri" panose="020F0502020204030204" pitchFamily="34" charset="0"/>
                          <a:ea typeface="Calibri" panose="020F0502020204030204" pitchFamily="34" charset="0"/>
                          <a:cs typeface="Calibri" panose="020F0502020204030204" pitchFamily="34" charset="0"/>
                        </a:rPr>
                        <a:t>Quess Corp</a:t>
                      </a:r>
                    </a:p>
                  </a:txBody>
                  <a:tcPr/>
                </a:tc>
                <a:tc>
                  <a:txBody>
                    <a:bodyPr/>
                    <a:lstStyle/>
                    <a:p>
                      <a:pPr algn="ctr"/>
                      <a:r>
                        <a:rPr lang="en-US" err="1">
                          <a:latin typeface="Calibri" panose="020F0502020204030204" pitchFamily="34" charset="0"/>
                          <a:ea typeface="Calibri" panose="020F0502020204030204" pitchFamily="34" charset="0"/>
                          <a:cs typeface="Calibri" panose="020F0502020204030204" pitchFamily="34" charset="0"/>
                        </a:rPr>
                        <a:t>Teamlease</a:t>
                      </a:r>
                      <a:endParaRPr lang="en-US">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7841709"/>
                  </a:ext>
                </a:extLst>
              </a:tr>
              <a:tr h="354118">
                <a:tc>
                  <a:txBody>
                    <a:bodyPr/>
                    <a:lstStyle/>
                    <a:p>
                      <a:r>
                        <a:rPr lang="en-US">
                          <a:latin typeface="Calibri" panose="020F0502020204030204" pitchFamily="34" charset="0"/>
                          <a:ea typeface="Calibri" panose="020F0502020204030204" pitchFamily="34" charset="0"/>
                          <a:cs typeface="Calibri" panose="020F0502020204030204" pitchFamily="34" charset="0"/>
                        </a:rPr>
                        <a:t>5 Year CAGR</a:t>
                      </a:r>
                    </a:p>
                  </a:txBody>
                  <a:tcPr/>
                </a:tc>
                <a:tc>
                  <a:txBody>
                    <a:bodyPr/>
                    <a:lstStyle/>
                    <a:p>
                      <a:pPr algn="ctr"/>
                      <a:r>
                        <a:rPr lang="en-US">
                          <a:latin typeface="Calibri" panose="020F0502020204030204" pitchFamily="34" charset="0"/>
                          <a:ea typeface="Calibri" panose="020F0502020204030204" pitchFamily="34" charset="0"/>
                          <a:cs typeface="Calibri" panose="020F0502020204030204" pitchFamily="34" charset="0"/>
                        </a:rPr>
                        <a:t>12.9%</a:t>
                      </a:r>
                    </a:p>
                  </a:txBody>
                  <a:tcPr/>
                </a:tc>
                <a:tc>
                  <a:txBody>
                    <a:bodyPr/>
                    <a:lstStyle/>
                    <a:p>
                      <a:pPr algn="ctr"/>
                      <a:r>
                        <a:rPr lang="en-US">
                          <a:latin typeface="Calibri" panose="020F0502020204030204" pitchFamily="34" charset="0"/>
                          <a:ea typeface="Calibri" panose="020F0502020204030204" pitchFamily="34" charset="0"/>
                          <a:cs typeface="Calibri" panose="020F0502020204030204" pitchFamily="34" charset="0"/>
                        </a:rPr>
                        <a:t>9.9%</a:t>
                      </a:r>
                    </a:p>
                  </a:txBody>
                  <a:tcPr/>
                </a:tc>
                <a:extLst>
                  <a:ext uri="{0D108BD9-81ED-4DB2-BD59-A6C34878D82A}">
                    <a16:rowId xmlns:a16="http://schemas.microsoft.com/office/drawing/2014/main" val="4205201359"/>
                  </a:ext>
                </a:extLst>
              </a:tr>
            </a:tbl>
          </a:graphicData>
        </a:graphic>
      </p:graphicFrame>
      <p:sp>
        <p:nvSpPr>
          <p:cNvPr id="6" name="TextBox 5">
            <a:extLst>
              <a:ext uri="{FF2B5EF4-FFF2-40B4-BE49-F238E27FC236}">
                <a16:creationId xmlns:a16="http://schemas.microsoft.com/office/drawing/2014/main" id="{E696F40E-72C9-740B-3EF4-8E69D63DED46}"/>
              </a:ext>
            </a:extLst>
          </p:cNvPr>
          <p:cNvSpPr txBox="1"/>
          <p:nvPr/>
        </p:nvSpPr>
        <p:spPr>
          <a:xfrm>
            <a:off x="2694485" y="6442683"/>
            <a:ext cx="7656844" cy="246221"/>
          </a:xfrm>
          <a:prstGeom prst="rect">
            <a:avLst/>
          </a:prstGeom>
          <a:noFill/>
        </p:spPr>
        <p:txBody>
          <a:bodyPr wrap="square" rtlCol="0">
            <a:spAutoFit/>
          </a:bodyPr>
          <a:lstStyle/>
          <a:p>
            <a:r>
              <a:rPr lang="en-US" sz="1000">
                <a:latin typeface="Calibri" panose="020F0502020204030204" pitchFamily="34" charset="0"/>
                <a:ea typeface="Calibri" panose="020F0502020204030204" pitchFamily="34" charset="0"/>
                <a:cs typeface="Calibri" panose="020F0502020204030204" pitchFamily="34" charset="0"/>
              </a:rPr>
              <a:t>Source: Company Presentation and Annual Reports, Industry Reports, PPFAS Research</a:t>
            </a:r>
          </a:p>
        </p:txBody>
      </p:sp>
    </p:spTree>
    <p:extLst>
      <p:ext uri="{BB962C8B-B14F-4D97-AF65-F5344CB8AC3E}">
        <p14:creationId xmlns:p14="http://schemas.microsoft.com/office/powerpoint/2010/main" val="70065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8DC579-1076-FC79-950C-D9E7C9CA70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3A2617-30DD-A246-DCF3-702165733CA6}"/>
              </a:ext>
            </a:extLst>
          </p:cNvPr>
          <p:cNvSpPr>
            <a:spLocks noGrp="1"/>
          </p:cNvSpPr>
          <p:nvPr>
            <p:ph type="title"/>
          </p:nvPr>
        </p:nvSpPr>
        <p:spPr>
          <a:xfrm>
            <a:off x="838199" y="169096"/>
            <a:ext cx="10515600" cy="1325563"/>
          </a:xfrm>
        </p:spPr>
        <p:txBody>
          <a:bodyPr>
            <a:normAutofit/>
          </a:bodyPr>
          <a:lstStyle/>
          <a:p>
            <a:r>
              <a:rPr lang="en-US" sz="4000">
                <a:latin typeface="Calibri" panose="020F0502020204030204" pitchFamily="34" charset="0"/>
                <a:ea typeface="Calibri" panose="020F0502020204030204" pitchFamily="34" charset="0"/>
                <a:cs typeface="Calibri" panose="020F0502020204030204" pitchFamily="34" charset="0"/>
              </a:rPr>
              <a:t>General Staffing – Revenue Growth</a:t>
            </a:r>
          </a:p>
        </p:txBody>
      </p:sp>
      <p:graphicFrame>
        <p:nvGraphicFramePr>
          <p:cNvPr id="5" name="Table 4">
            <a:extLst>
              <a:ext uri="{FF2B5EF4-FFF2-40B4-BE49-F238E27FC236}">
                <a16:creationId xmlns:a16="http://schemas.microsoft.com/office/drawing/2014/main" id="{BE475766-A5CB-1BCD-E267-01A056BE7762}"/>
              </a:ext>
            </a:extLst>
          </p:cNvPr>
          <p:cNvGraphicFramePr>
            <a:graphicFrameLocks noGrp="1"/>
          </p:cNvGraphicFramePr>
          <p:nvPr>
            <p:extLst>
              <p:ext uri="{D42A27DB-BD31-4B8C-83A1-F6EECF244321}">
                <p14:modId xmlns:p14="http://schemas.microsoft.com/office/powerpoint/2010/main" val="4268501272"/>
              </p:ext>
            </p:extLst>
          </p:nvPr>
        </p:nvGraphicFramePr>
        <p:xfrm>
          <a:off x="2694485" y="5194998"/>
          <a:ext cx="6803028" cy="792480"/>
        </p:xfrm>
        <a:graphic>
          <a:graphicData uri="http://schemas.openxmlformats.org/drawingml/2006/table">
            <a:tbl>
              <a:tblPr firstRow="1" bandRow="1">
                <a:tableStyleId>{5C22544A-7EE6-4342-B048-85BDC9FD1C3A}</a:tableStyleId>
              </a:tblPr>
              <a:tblGrid>
                <a:gridCol w="2267676">
                  <a:extLst>
                    <a:ext uri="{9D8B030D-6E8A-4147-A177-3AD203B41FA5}">
                      <a16:colId xmlns:a16="http://schemas.microsoft.com/office/drawing/2014/main" val="2673944300"/>
                    </a:ext>
                  </a:extLst>
                </a:gridCol>
                <a:gridCol w="2267676">
                  <a:extLst>
                    <a:ext uri="{9D8B030D-6E8A-4147-A177-3AD203B41FA5}">
                      <a16:colId xmlns:a16="http://schemas.microsoft.com/office/drawing/2014/main" val="3958805826"/>
                    </a:ext>
                  </a:extLst>
                </a:gridCol>
                <a:gridCol w="2267676">
                  <a:extLst>
                    <a:ext uri="{9D8B030D-6E8A-4147-A177-3AD203B41FA5}">
                      <a16:colId xmlns:a16="http://schemas.microsoft.com/office/drawing/2014/main" val="3018863225"/>
                    </a:ext>
                  </a:extLst>
                </a:gridCol>
              </a:tblGrid>
              <a:tr h="354118">
                <a:tc>
                  <a:txBody>
                    <a:bodyPr/>
                    <a:lstStyle/>
                    <a:p>
                      <a:endParaRPr lang="en-US" sz="200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r>
                        <a:rPr lang="en-US" sz="2000">
                          <a:latin typeface="Calibri" panose="020F0502020204030204" pitchFamily="34" charset="0"/>
                          <a:ea typeface="Calibri" panose="020F0502020204030204" pitchFamily="34" charset="0"/>
                          <a:cs typeface="Calibri" panose="020F0502020204030204" pitchFamily="34" charset="0"/>
                        </a:rPr>
                        <a:t>Quess Corp</a:t>
                      </a:r>
                    </a:p>
                  </a:txBody>
                  <a:tcPr/>
                </a:tc>
                <a:tc>
                  <a:txBody>
                    <a:bodyPr/>
                    <a:lstStyle/>
                    <a:p>
                      <a:pPr algn="ctr"/>
                      <a:r>
                        <a:rPr lang="en-US" sz="2000" err="1">
                          <a:latin typeface="Calibri" panose="020F0502020204030204" pitchFamily="34" charset="0"/>
                          <a:ea typeface="Calibri" panose="020F0502020204030204" pitchFamily="34" charset="0"/>
                          <a:cs typeface="Calibri" panose="020F0502020204030204" pitchFamily="34" charset="0"/>
                        </a:rPr>
                        <a:t>Teamlease</a:t>
                      </a:r>
                      <a:endParaRPr lang="en-US" sz="200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7841709"/>
                  </a:ext>
                </a:extLst>
              </a:tr>
              <a:tr h="354118">
                <a:tc>
                  <a:txBody>
                    <a:bodyPr/>
                    <a:lstStyle/>
                    <a:p>
                      <a:r>
                        <a:rPr lang="en-US" sz="2000">
                          <a:latin typeface="Calibri" panose="020F0502020204030204" pitchFamily="34" charset="0"/>
                          <a:ea typeface="Calibri" panose="020F0502020204030204" pitchFamily="34" charset="0"/>
                          <a:cs typeface="Calibri" panose="020F0502020204030204" pitchFamily="34" charset="0"/>
                        </a:rPr>
                        <a:t>5 Year CAGR</a:t>
                      </a:r>
                    </a:p>
                  </a:txBody>
                  <a:tcPr/>
                </a:tc>
                <a:tc>
                  <a:txBody>
                    <a:bodyPr/>
                    <a:lstStyle/>
                    <a:p>
                      <a:pPr algn="ctr"/>
                      <a:r>
                        <a:rPr lang="en-US" sz="2000">
                          <a:latin typeface="Calibri" panose="020F0502020204030204" pitchFamily="34" charset="0"/>
                          <a:ea typeface="Calibri" panose="020F0502020204030204" pitchFamily="34" charset="0"/>
                          <a:cs typeface="Calibri" panose="020F0502020204030204" pitchFamily="34" charset="0"/>
                        </a:rPr>
                        <a:t>18.1%</a:t>
                      </a:r>
                    </a:p>
                  </a:txBody>
                  <a:tcPr/>
                </a:tc>
                <a:tc>
                  <a:txBody>
                    <a:bodyPr/>
                    <a:lstStyle/>
                    <a:p>
                      <a:pPr algn="ctr"/>
                      <a:r>
                        <a:rPr lang="en-US" sz="2000">
                          <a:latin typeface="Calibri" panose="020F0502020204030204" pitchFamily="34" charset="0"/>
                          <a:ea typeface="Calibri" panose="020F0502020204030204" pitchFamily="34" charset="0"/>
                          <a:cs typeface="Calibri" panose="020F0502020204030204" pitchFamily="34" charset="0"/>
                        </a:rPr>
                        <a:t>17.2%</a:t>
                      </a:r>
                    </a:p>
                  </a:txBody>
                  <a:tcPr/>
                </a:tc>
                <a:extLst>
                  <a:ext uri="{0D108BD9-81ED-4DB2-BD59-A6C34878D82A}">
                    <a16:rowId xmlns:a16="http://schemas.microsoft.com/office/drawing/2014/main" val="4205201359"/>
                  </a:ext>
                </a:extLst>
              </a:tr>
            </a:tbl>
          </a:graphicData>
        </a:graphic>
      </p:graphicFrame>
      <p:sp>
        <p:nvSpPr>
          <p:cNvPr id="6" name="TextBox 5">
            <a:extLst>
              <a:ext uri="{FF2B5EF4-FFF2-40B4-BE49-F238E27FC236}">
                <a16:creationId xmlns:a16="http://schemas.microsoft.com/office/drawing/2014/main" id="{D0C0CAD7-6D24-3D0D-3420-6E1758CCE932}"/>
              </a:ext>
            </a:extLst>
          </p:cNvPr>
          <p:cNvSpPr txBox="1"/>
          <p:nvPr/>
        </p:nvSpPr>
        <p:spPr>
          <a:xfrm>
            <a:off x="4201466" y="6440993"/>
            <a:ext cx="3789067" cy="247911"/>
          </a:xfrm>
          <a:prstGeom prst="rect">
            <a:avLst/>
          </a:prstGeom>
          <a:noFill/>
        </p:spPr>
        <p:txBody>
          <a:bodyPr wrap="square" rtlCol="0">
            <a:spAutoFit/>
          </a:bodyPr>
          <a:lstStyle/>
          <a:p>
            <a:r>
              <a:rPr lang="en-US" sz="1000">
                <a:latin typeface="Calibri" panose="020F0502020204030204" pitchFamily="34" charset="0"/>
                <a:ea typeface="Calibri" panose="020F0502020204030204" pitchFamily="34" charset="0"/>
                <a:cs typeface="Calibri" panose="020F0502020204030204" pitchFamily="34" charset="0"/>
              </a:rPr>
              <a:t>Source: Company Presentation and Annual Reports, PPFAS Research</a:t>
            </a:r>
          </a:p>
        </p:txBody>
      </p:sp>
      <p:graphicFrame>
        <p:nvGraphicFramePr>
          <p:cNvPr id="9" name="Chart 8">
            <a:extLst>
              <a:ext uri="{FF2B5EF4-FFF2-40B4-BE49-F238E27FC236}">
                <a16:creationId xmlns:a16="http://schemas.microsoft.com/office/drawing/2014/main" id="{1A428E52-EB48-416C-A105-6AC688017C21}"/>
              </a:ext>
            </a:extLst>
          </p:cNvPr>
          <p:cNvGraphicFramePr>
            <a:graphicFrameLocks/>
          </p:cNvGraphicFramePr>
          <p:nvPr>
            <p:extLst>
              <p:ext uri="{D42A27DB-BD31-4B8C-83A1-F6EECF244321}">
                <p14:modId xmlns:p14="http://schemas.microsoft.com/office/powerpoint/2010/main" val="4043764706"/>
              </p:ext>
            </p:extLst>
          </p:nvPr>
        </p:nvGraphicFramePr>
        <p:xfrm>
          <a:off x="493986" y="1336431"/>
          <a:ext cx="11309131" cy="36676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79271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DC6F3-8513-5397-210C-1742DC3F9860}"/>
              </a:ext>
            </a:extLst>
          </p:cNvPr>
          <p:cNvSpPr>
            <a:spLocks noGrp="1"/>
          </p:cNvSpPr>
          <p:nvPr>
            <p:ph type="title"/>
          </p:nvPr>
        </p:nvSpPr>
        <p:spPr>
          <a:xfrm>
            <a:off x="838200" y="180683"/>
            <a:ext cx="10515600" cy="1325563"/>
          </a:xfrm>
        </p:spPr>
        <p:txBody>
          <a:bodyPr>
            <a:normAutofit/>
          </a:bodyPr>
          <a:lstStyle/>
          <a:p>
            <a:r>
              <a:rPr lang="en-US" sz="4000">
                <a:latin typeface="Calibri" panose="020F0502020204030204" pitchFamily="34" charset="0"/>
                <a:ea typeface="Calibri" panose="020F0502020204030204" pitchFamily="34" charset="0"/>
                <a:cs typeface="Calibri" panose="020F0502020204030204" pitchFamily="34" charset="0"/>
              </a:rPr>
              <a:t>Deconstructing General Staffing Topline</a:t>
            </a:r>
          </a:p>
        </p:txBody>
      </p:sp>
      <mc:AlternateContent xmlns:mc="http://schemas.openxmlformats.org/markup-compatibility/2006" xmlns:cx1="http://schemas.microsoft.com/office/drawing/2015/9/8/chartex">
        <mc:Choice Requires="cx1">
          <p:graphicFrame>
            <p:nvGraphicFramePr>
              <p:cNvPr id="6" name="Content Placeholder 5">
                <a:extLst>
                  <a:ext uri="{FF2B5EF4-FFF2-40B4-BE49-F238E27FC236}">
                    <a16:creationId xmlns:a16="http://schemas.microsoft.com/office/drawing/2014/main" id="{CC326F11-574C-17B6-3008-B1A5908B2741}"/>
                  </a:ext>
                </a:extLst>
              </p:cNvPr>
              <p:cNvGraphicFramePr>
                <a:graphicFrameLocks noGrp="1"/>
              </p:cNvGraphicFramePr>
              <p:nvPr>
                <p:ph idx="1"/>
                <p:extLst>
                  <p:ext uri="{D42A27DB-BD31-4B8C-83A1-F6EECF244321}">
                    <p14:modId xmlns:p14="http://schemas.microsoft.com/office/powerpoint/2010/main" val="1486845832"/>
                  </p:ext>
                </p:extLst>
              </p:nvPr>
            </p:nvGraphicFramePr>
            <p:xfrm>
              <a:off x="6576825" y="1690688"/>
              <a:ext cx="5424948" cy="4033959"/>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6" name="Content Placeholder 5">
                <a:extLst>
                  <a:ext uri="{FF2B5EF4-FFF2-40B4-BE49-F238E27FC236}">
                    <a16:creationId xmlns:a16="http://schemas.microsoft.com/office/drawing/2014/main" id="{CC326F11-574C-17B6-3008-B1A5908B2741}"/>
                  </a:ext>
                </a:extLst>
              </p:cNvPr>
              <p:cNvPicPr>
                <a:picLocks noGrp="1" noRot="1" noChangeAspect="1" noMove="1" noResize="1" noEditPoints="1" noAdjustHandles="1" noChangeArrowheads="1" noChangeShapeType="1"/>
              </p:cNvPicPr>
              <p:nvPr/>
            </p:nvPicPr>
            <p:blipFill>
              <a:blip r:embed="rId4"/>
              <a:stretch>
                <a:fillRect/>
              </a:stretch>
            </p:blipFill>
            <p:spPr>
              <a:xfrm>
                <a:off x="6576825" y="1690688"/>
                <a:ext cx="5424948" cy="4033959"/>
              </a:xfrm>
              <a:prstGeom prst="rect">
                <a:avLst/>
              </a:prstGeom>
            </p:spPr>
          </p:pic>
        </mc:Fallback>
      </mc:AlternateContent>
      <p:sp>
        <p:nvSpPr>
          <p:cNvPr id="7" name="Right Brace 6">
            <a:extLst>
              <a:ext uri="{FF2B5EF4-FFF2-40B4-BE49-F238E27FC236}">
                <a16:creationId xmlns:a16="http://schemas.microsoft.com/office/drawing/2014/main" id="{C6DA6750-1519-D417-1262-4F7A91782F83}"/>
              </a:ext>
            </a:extLst>
          </p:cNvPr>
          <p:cNvSpPr/>
          <p:nvPr/>
        </p:nvSpPr>
        <p:spPr>
          <a:xfrm rot="5400000">
            <a:off x="9283119" y="4224783"/>
            <a:ext cx="369331" cy="3199851"/>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F1FB0948-524F-E5C6-19EA-7C7FC0766FF1}"/>
              </a:ext>
            </a:extLst>
          </p:cNvPr>
          <p:cNvSpPr txBox="1"/>
          <p:nvPr/>
        </p:nvSpPr>
        <p:spPr>
          <a:xfrm>
            <a:off x="8394290" y="5984688"/>
            <a:ext cx="2959510" cy="369332"/>
          </a:xfrm>
          <a:prstGeom prst="rect">
            <a:avLst/>
          </a:prstGeom>
          <a:noFill/>
        </p:spPr>
        <p:txBody>
          <a:bodyPr wrap="square" rtlCol="0">
            <a:spAutoFit/>
          </a:bodyPr>
          <a:lstStyle/>
          <a:p>
            <a:r>
              <a:rPr lang="en-US">
                <a:latin typeface="Calibri" panose="020F0502020204030204" pitchFamily="34" charset="0"/>
                <a:ea typeface="Calibri" panose="020F0502020204030204" pitchFamily="34" charset="0"/>
                <a:cs typeface="Calibri" panose="020F0502020204030204" pitchFamily="34" charset="0"/>
              </a:rPr>
              <a:t>Net Revenue/PAPM</a:t>
            </a:r>
          </a:p>
        </p:txBody>
      </p:sp>
      <p:graphicFrame>
        <p:nvGraphicFramePr>
          <p:cNvPr id="9" name="Table 8">
            <a:extLst>
              <a:ext uri="{FF2B5EF4-FFF2-40B4-BE49-F238E27FC236}">
                <a16:creationId xmlns:a16="http://schemas.microsoft.com/office/drawing/2014/main" id="{66F91F70-AF0F-CB06-0758-847F09F3A989}"/>
              </a:ext>
            </a:extLst>
          </p:cNvPr>
          <p:cNvGraphicFramePr>
            <a:graphicFrameLocks noGrp="1"/>
          </p:cNvGraphicFramePr>
          <p:nvPr>
            <p:extLst>
              <p:ext uri="{D42A27DB-BD31-4B8C-83A1-F6EECF244321}">
                <p14:modId xmlns:p14="http://schemas.microsoft.com/office/powerpoint/2010/main" val="3028866070"/>
              </p:ext>
            </p:extLst>
          </p:nvPr>
        </p:nvGraphicFramePr>
        <p:xfrm>
          <a:off x="418827" y="1889979"/>
          <a:ext cx="5761254" cy="4033959"/>
        </p:xfrm>
        <a:graphic>
          <a:graphicData uri="http://schemas.openxmlformats.org/drawingml/2006/table">
            <a:tbl>
              <a:tblPr firstRow="1" bandRow="1">
                <a:tableStyleId>{5C22544A-7EE6-4342-B048-85BDC9FD1C3A}</a:tableStyleId>
              </a:tblPr>
              <a:tblGrid>
                <a:gridCol w="1920418">
                  <a:extLst>
                    <a:ext uri="{9D8B030D-6E8A-4147-A177-3AD203B41FA5}">
                      <a16:colId xmlns:a16="http://schemas.microsoft.com/office/drawing/2014/main" val="2515642539"/>
                    </a:ext>
                  </a:extLst>
                </a:gridCol>
                <a:gridCol w="1920418">
                  <a:extLst>
                    <a:ext uri="{9D8B030D-6E8A-4147-A177-3AD203B41FA5}">
                      <a16:colId xmlns:a16="http://schemas.microsoft.com/office/drawing/2014/main" val="2843002481"/>
                    </a:ext>
                  </a:extLst>
                </a:gridCol>
                <a:gridCol w="1920418">
                  <a:extLst>
                    <a:ext uri="{9D8B030D-6E8A-4147-A177-3AD203B41FA5}">
                      <a16:colId xmlns:a16="http://schemas.microsoft.com/office/drawing/2014/main" val="2053956501"/>
                    </a:ext>
                  </a:extLst>
                </a:gridCol>
              </a:tblGrid>
              <a:tr h="1222412">
                <a:tc>
                  <a:txBody>
                    <a:bodyPr/>
                    <a:lstStyle/>
                    <a:p>
                      <a:r>
                        <a:rPr lang="en-US" sz="2000">
                          <a:latin typeface="Calibri" panose="020F0502020204030204" pitchFamily="34" charset="0"/>
                          <a:ea typeface="Calibri" panose="020F0502020204030204" pitchFamily="34" charset="0"/>
                          <a:cs typeface="Calibri" panose="020F0502020204030204" pitchFamily="34" charset="0"/>
                        </a:rPr>
                        <a:t>Mode of Headcount Addition</a:t>
                      </a:r>
                    </a:p>
                  </a:txBody>
                  <a:tcPr anchor="ctr"/>
                </a:tc>
                <a:tc>
                  <a:txBody>
                    <a:bodyPr/>
                    <a:lstStyle/>
                    <a:p>
                      <a:r>
                        <a:rPr lang="en-US" sz="2000">
                          <a:latin typeface="Calibri" panose="020F0502020204030204" pitchFamily="34" charset="0"/>
                          <a:ea typeface="Calibri" panose="020F0502020204030204" pitchFamily="34" charset="0"/>
                          <a:cs typeface="Calibri" panose="020F0502020204030204" pitchFamily="34" charset="0"/>
                        </a:rPr>
                        <a:t>Responsibility</a:t>
                      </a:r>
                    </a:p>
                  </a:txBody>
                  <a:tcPr anchor="ctr"/>
                </a:tc>
                <a:tc>
                  <a:txBody>
                    <a:bodyPr/>
                    <a:lstStyle/>
                    <a:p>
                      <a:r>
                        <a:rPr lang="en-US" sz="2000">
                          <a:latin typeface="Calibri" panose="020F0502020204030204" pitchFamily="34" charset="0"/>
                          <a:ea typeface="Calibri" panose="020F0502020204030204" pitchFamily="34" charset="0"/>
                          <a:cs typeface="Calibri" panose="020F0502020204030204" pitchFamily="34" charset="0"/>
                        </a:rPr>
                        <a:t>Revenue Stream</a:t>
                      </a:r>
                    </a:p>
                  </a:txBody>
                  <a:tcPr anchor="ctr"/>
                </a:tc>
                <a:extLst>
                  <a:ext uri="{0D108BD9-81ED-4DB2-BD59-A6C34878D82A}">
                    <a16:rowId xmlns:a16="http://schemas.microsoft.com/office/drawing/2014/main" val="3506568895"/>
                  </a:ext>
                </a:extLst>
              </a:tr>
              <a:tr h="1222412">
                <a:tc>
                  <a:txBody>
                    <a:bodyPr/>
                    <a:lstStyle/>
                    <a:p>
                      <a:r>
                        <a:rPr lang="en-US" sz="2000">
                          <a:latin typeface="Calibri" panose="020F0502020204030204" pitchFamily="34" charset="0"/>
                          <a:ea typeface="Calibri" panose="020F0502020204030204" pitchFamily="34" charset="0"/>
                          <a:cs typeface="Calibri" panose="020F0502020204030204" pitchFamily="34" charset="0"/>
                        </a:rPr>
                        <a:t>Transfers</a:t>
                      </a:r>
                    </a:p>
                  </a:txBody>
                  <a:tcPr anchor="ctr"/>
                </a:tc>
                <a:tc>
                  <a:txBody>
                    <a:bodyPr/>
                    <a:lstStyle/>
                    <a:p>
                      <a:r>
                        <a:rPr lang="en-US" sz="2000">
                          <a:latin typeface="Calibri" panose="020F0502020204030204" pitchFamily="34" charset="0"/>
                          <a:ea typeface="Calibri" panose="020F0502020204030204" pitchFamily="34" charset="0"/>
                          <a:cs typeface="Calibri" panose="020F0502020204030204" pitchFamily="34" charset="0"/>
                        </a:rPr>
                        <a:t>Payroll, Attendance &amp; Compliance</a:t>
                      </a:r>
                    </a:p>
                  </a:txBody>
                  <a:tcPr anchor="ctr"/>
                </a:tc>
                <a:tc>
                  <a:txBody>
                    <a:bodyPr/>
                    <a:lstStyle/>
                    <a:p>
                      <a:r>
                        <a:rPr lang="en-US" sz="2000">
                          <a:latin typeface="Calibri" panose="020F0502020204030204" pitchFamily="34" charset="0"/>
                          <a:ea typeface="Calibri" panose="020F0502020204030204" pitchFamily="34" charset="0"/>
                          <a:cs typeface="Calibri" panose="020F0502020204030204" pitchFamily="34" charset="0"/>
                        </a:rPr>
                        <a:t>Salary Markup + Ancillary Revenue</a:t>
                      </a:r>
                    </a:p>
                  </a:txBody>
                  <a:tcPr anchor="ctr"/>
                </a:tc>
                <a:extLst>
                  <a:ext uri="{0D108BD9-81ED-4DB2-BD59-A6C34878D82A}">
                    <a16:rowId xmlns:a16="http://schemas.microsoft.com/office/drawing/2014/main" val="844596950"/>
                  </a:ext>
                </a:extLst>
              </a:tr>
              <a:tr h="1589135">
                <a:tc>
                  <a:txBody>
                    <a:bodyPr/>
                    <a:lstStyle/>
                    <a:p>
                      <a:r>
                        <a:rPr lang="en-US" sz="2000">
                          <a:latin typeface="Calibri" panose="020F0502020204030204" pitchFamily="34" charset="0"/>
                          <a:ea typeface="Calibri" panose="020F0502020204030204" pitchFamily="34" charset="0"/>
                          <a:cs typeface="Calibri" panose="020F0502020204030204" pitchFamily="34" charset="0"/>
                        </a:rPr>
                        <a:t>Source &amp; Deploy</a:t>
                      </a:r>
                    </a:p>
                  </a:txBody>
                  <a:tcPr anchor="ctr"/>
                </a:tc>
                <a:tc>
                  <a:txBody>
                    <a:bodyPr/>
                    <a:lstStyle/>
                    <a:p>
                      <a:r>
                        <a:rPr lang="en-US" sz="2000">
                          <a:latin typeface="Calibri" panose="020F0502020204030204" pitchFamily="34" charset="0"/>
                          <a:ea typeface="Calibri" panose="020F0502020204030204" pitchFamily="34" charset="0"/>
                          <a:cs typeface="Calibri" panose="020F0502020204030204" pitchFamily="34" charset="0"/>
                        </a:rPr>
                        <a:t>Everything in Transfer + Recruitment &amp; Backfilling</a:t>
                      </a:r>
                    </a:p>
                  </a:txBody>
                  <a:tcPr anchor="ctr"/>
                </a:tc>
                <a:tc>
                  <a:txBody>
                    <a:bodyPr/>
                    <a:lstStyle/>
                    <a:p>
                      <a:r>
                        <a:rPr lang="en-US" sz="2000">
                          <a:latin typeface="Calibri" panose="020F0502020204030204" pitchFamily="34" charset="0"/>
                          <a:ea typeface="Calibri" panose="020F0502020204030204" pitchFamily="34" charset="0"/>
                          <a:cs typeface="Calibri" panose="020F0502020204030204" pitchFamily="34" charset="0"/>
                        </a:rPr>
                        <a:t>May earn hiring fees as well</a:t>
                      </a:r>
                    </a:p>
                  </a:txBody>
                  <a:tcPr anchor="ctr"/>
                </a:tc>
                <a:extLst>
                  <a:ext uri="{0D108BD9-81ED-4DB2-BD59-A6C34878D82A}">
                    <a16:rowId xmlns:a16="http://schemas.microsoft.com/office/drawing/2014/main" val="236567135"/>
                  </a:ext>
                </a:extLst>
              </a:tr>
            </a:tbl>
          </a:graphicData>
        </a:graphic>
      </p:graphicFrame>
    </p:spTree>
    <p:extLst>
      <p:ext uri="{BB962C8B-B14F-4D97-AF65-F5344CB8AC3E}">
        <p14:creationId xmlns:p14="http://schemas.microsoft.com/office/powerpoint/2010/main" val="2428201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D60F5-6141-CD35-6981-473860588F51}"/>
              </a:ext>
            </a:extLst>
          </p:cNvPr>
          <p:cNvSpPr>
            <a:spLocks noGrp="1"/>
          </p:cNvSpPr>
          <p:nvPr>
            <p:ph type="title"/>
          </p:nvPr>
        </p:nvSpPr>
        <p:spPr>
          <a:xfrm>
            <a:off x="487680" y="365125"/>
            <a:ext cx="10866120" cy="1325563"/>
          </a:xfrm>
        </p:spPr>
        <p:txBody>
          <a:bodyPr>
            <a:normAutofit/>
          </a:bodyPr>
          <a:lstStyle/>
          <a:p>
            <a:r>
              <a:rPr lang="en-US" sz="4000">
                <a:latin typeface="Calibri" panose="020F0502020204030204" pitchFamily="34" charset="0"/>
                <a:ea typeface="Calibri" panose="020F0502020204030204" pitchFamily="34" charset="0"/>
                <a:cs typeface="Calibri" panose="020F0502020204030204" pitchFamily="34" charset="0"/>
              </a:rPr>
              <a:t>General Staffing: Declining Trend in PAPM</a:t>
            </a:r>
          </a:p>
        </p:txBody>
      </p:sp>
      <p:graphicFrame>
        <p:nvGraphicFramePr>
          <p:cNvPr id="4" name="Content Placeholder 3">
            <a:extLst>
              <a:ext uri="{FF2B5EF4-FFF2-40B4-BE49-F238E27FC236}">
                <a16:creationId xmlns:a16="http://schemas.microsoft.com/office/drawing/2014/main" id="{B557315A-A88C-4B5B-87A4-8167C89023A5}"/>
              </a:ext>
            </a:extLst>
          </p:cNvPr>
          <p:cNvGraphicFramePr>
            <a:graphicFrameLocks noGrp="1"/>
          </p:cNvGraphicFramePr>
          <p:nvPr>
            <p:ph idx="1"/>
            <p:extLst>
              <p:ext uri="{D42A27DB-BD31-4B8C-83A1-F6EECF244321}">
                <p14:modId xmlns:p14="http://schemas.microsoft.com/office/powerpoint/2010/main" val="2768835687"/>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501E65F6-B128-A009-7885-6F594DFCAA5E}"/>
              </a:ext>
            </a:extLst>
          </p:cNvPr>
          <p:cNvSpPr txBox="1"/>
          <p:nvPr/>
        </p:nvSpPr>
        <p:spPr>
          <a:xfrm>
            <a:off x="4210260" y="6492875"/>
            <a:ext cx="3406391" cy="246221"/>
          </a:xfrm>
          <a:prstGeom prst="rect">
            <a:avLst/>
          </a:prstGeom>
          <a:noFill/>
        </p:spPr>
        <p:txBody>
          <a:bodyPr wrap="square" rtlCol="0">
            <a:spAutoFit/>
          </a:bodyPr>
          <a:lstStyle/>
          <a:p>
            <a:r>
              <a:rPr lang="en-US" sz="1000">
                <a:latin typeface="Calibri" panose="020F0502020204030204" pitchFamily="34" charset="0"/>
                <a:ea typeface="Calibri" panose="020F0502020204030204" pitchFamily="34" charset="0"/>
                <a:cs typeface="Calibri" panose="020F0502020204030204" pitchFamily="34" charset="0"/>
              </a:rPr>
              <a:t>Source: </a:t>
            </a:r>
            <a:r>
              <a:rPr lang="en-US" sz="1000" err="1">
                <a:latin typeface="Calibri" panose="020F0502020204030204" pitchFamily="34" charset="0"/>
                <a:ea typeface="Calibri" panose="020F0502020204030204" pitchFamily="34" charset="0"/>
                <a:cs typeface="Calibri" panose="020F0502020204030204" pitchFamily="34" charset="0"/>
              </a:rPr>
              <a:t>TeamLease</a:t>
            </a:r>
            <a:r>
              <a:rPr lang="en-US" sz="1000">
                <a:latin typeface="Calibri" panose="020F0502020204030204" pitchFamily="34" charset="0"/>
                <a:ea typeface="Calibri" panose="020F0502020204030204" pitchFamily="34" charset="0"/>
                <a:cs typeface="Calibri" panose="020F0502020204030204" pitchFamily="34" charset="0"/>
              </a:rPr>
              <a:t> Quarterly </a:t>
            </a:r>
            <a:r>
              <a:rPr lang="en-US" sz="1000" err="1">
                <a:latin typeface="Calibri" panose="020F0502020204030204" pitchFamily="34" charset="0"/>
                <a:ea typeface="Calibri" panose="020F0502020204030204" pitchFamily="34" charset="0"/>
                <a:cs typeface="Calibri" panose="020F0502020204030204" pitchFamily="34" charset="0"/>
              </a:rPr>
              <a:t>Concalls</a:t>
            </a:r>
            <a:r>
              <a:rPr lang="en-US" sz="1000">
                <a:latin typeface="Calibri" panose="020F0502020204030204" pitchFamily="34" charset="0"/>
                <a:ea typeface="Calibri" panose="020F0502020204030204" pitchFamily="34" charset="0"/>
                <a:cs typeface="Calibri" panose="020F0502020204030204" pitchFamily="34" charset="0"/>
              </a:rPr>
              <a:t>, PPFAS Research</a:t>
            </a:r>
          </a:p>
        </p:txBody>
      </p:sp>
    </p:spTree>
    <p:extLst>
      <p:ext uri="{BB962C8B-B14F-4D97-AF65-F5344CB8AC3E}">
        <p14:creationId xmlns:p14="http://schemas.microsoft.com/office/powerpoint/2010/main" val="556063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776C5-0CCA-EEDC-B3C9-4AC182A604A7}"/>
              </a:ext>
            </a:extLst>
          </p:cNvPr>
          <p:cNvSpPr>
            <a:spLocks noGrp="1"/>
          </p:cNvSpPr>
          <p:nvPr>
            <p:ph type="title"/>
          </p:nvPr>
        </p:nvSpPr>
        <p:spPr>
          <a:xfrm>
            <a:off x="283778" y="365125"/>
            <a:ext cx="11540359" cy="1325563"/>
          </a:xfrm>
        </p:spPr>
        <p:txBody>
          <a:bodyPr>
            <a:normAutofit/>
          </a:bodyPr>
          <a:lstStyle/>
          <a:p>
            <a:r>
              <a:rPr lang="en-US" sz="4000">
                <a:latin typeface="Calibri" panose="020F0502020204030204" pitchFamily="34" charset="0"/>
                <a:ea typeface="Calibri" panose="020F0502020204030204" pitchFamily="34" charset="0"/>
                <a:cs typeface="Calibri" panose="020F0502020204030204" pitchFamily="34" charset="0"/>
              </a:rPr>
              <a:t>Core Employee Productivity Improvement Plateauing</a:t>
            </a:r>
          </a:p>
        </p:txBody>
      </p:sp>
      <p:graphicFrame>
        <p:nvGraphicFramePr>
          <p:cNvPr id="4" name="Content Placeholder 3">
            <a:extLst>
              <a:ext uri="{FF2B5EF4-FFF2-40B4-BE49-F238E27FC236}">
                <a16:creationId xmlns:a16="http://schemas.microsoft.com/office/drawing/2014/main" id="{AA22C441-9EDD-A6C5-12E9-B28F914310EF}"/>
              </a:ext>
            </a:extLst>
          </p:cNvPr>
          <p:cNvGraphicFramePr>
            <a:graphicFrameLocks noGrp="1"/>
          </p:cNvGraphicFramePr>
          <p:nvPr>
            <p:ph idx="1"/>
            <p:extLst>
              <p:ext uri="{D42A27DB-BD31-4B8C-83A1-F6EECF244321}">
                <p14:modId xmlns:p14="http://schemas.microsoft.com/office/powerpoint/2010/main" val="3980674744"/>
              </p:ext>
            </p:extLst>
          </p:nvPr>
        </p:nvGraphicFramePr>
        <p:xfrm>
          <a:off x="536028" y="1933202"/>
          <a:ext cx="10817772"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3224EB2A-BE73-7C39-E556-21FC906246C6}"/>
              </a:ext>
            </a:extLst>
          </p:cNvPr>
          <p:cNvSpPr txBox="1"/>
          <p:nvPr/>
        </p:nvSpPr>
        <p:spPr>
          <a:xfrm>
            <a:off x="4558602" y="6492875"/>
            <a:ext cx="3074795" cy="246221"/>
          </a:xfrm>
          <a:prstGeom prst="rect">
            <a:avLst/>
          </a:prstGeom>
          <a:noFill/>
        </p:spPr>
        <p:txBody>
          <a:bodyPr wrap="square">
            <a:spAutoFit/>
          </a:bodyPr>
          <a:lstStyle/>
          <a:p>
            <a:r>
              <a:rPr lang="en-US" sz="1000">
                <a:latin typeface="Calibri" panose="020F0502020204030204" pitchFamily="34" charset="0"/>
                <a:ea typeface="Calibri" panose="020F0502020204030204" pitchFamily="34" charset="0"/>
                <a:cs typeface="Calibri" panose="020F0502020204030204" pitchFamily="34" charset="0"/>
              </a:rPr>
              <a:t>Source: Company Filings, </a:t>
            </a:r>
            <a:r>
              <a:rPr lang="en-US" sz="1000" err="1">
                <a:latin typeface="Calibri" panose="020F0502020204030204" pitchFamily="34" charset="0"/>
                <a:ea typeface="Calibri" panose="020F0502020204030204" pitchFamily="34" charset="0"/>
                <a:cs typeface="Calibri" panose="020F0502020204030204" pitchFamily="34" charset="0"/>
              </a:rPr>
              <a:t>Concalls</a:t>
            </a:r>
            <a:r>
              <a:rPr lang="en-US" sz="1000">
                <a:latin typeface="Calibri" panose="020F0502020204030204" pitchFamily="34" charset="0"/>
                <a:ea typeface="Calibri" panose="020F0502020204030204" pitchFamily="34" charset="0"/>
                <a:cs typeface="Calibri" panose="020F0502020204030204" pitchFamily="34" charset="0"/>
              </a:rPr>
              <a:t>, PPFAS Research</a:t>
            </a:r>
          </a:p>
        </p:txBody>
      </p:sp>
    </p:spTree>
    <p:extLst>
      <p:ext uri="{BB962C8B-B14F-4D97-AF65-F5344CB8AC3E}">
        <p14:creationId xmlns:p14="http://schemas.microsoft.com/office/powerpoint/2010/main" val="765014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0A75D-1D7B-8FF5-FEDA-1D203DC3125A}"/>
              </a:ext>
            </a:extLst>
          </p:cNvPr>
          <p:cNvSpPr>
            <a:spLocks noGrp="1"/>
          </p:cNvSpPr>
          <p:nvPr>
            <p:ph type="title"/>
          </p:nvPr>
        </p:nvSpPr>
        <p:spPr>
          <a:xfrm>
            <a:off x="504497" y="228491"/>
            <a:ext cx="10849303" cy="1325563"/>
          </a:xfrm>
        </p:spPr>
        <p:txBody>
          <a:bodyPr>
            <a:normAutofit/>
          </a:bodyPr>
          <a:lstStyle/>
          <a:p>
            <a:r>
              <a:rPr lang="en-US" sz="4000">
                <a:latin typeface="Calibri" panose="020F0502020204030204" pitchFamily="34" charset="0"/>
                <a:ea typeface="Calibri" panose="020F0502020204030204" pitchFamily="34" charset="0"/>
                <a:cs typeface="Calibri" panose="020F0502020204030204" pitchFamily="34" charset="0"/>
              </a:rPr>
              <a:t>General Staffing: EBITDA Margins &amp; EBITDA PAPM</a:t>
            </a:r>
          </a:p>
        </p:txBody>
      </p:sp>
      <p:graphicFrame>
        <p:nvGraphicFramePr>
          <p:cNvPr id="8" name="Content Placeholder 7">
            <a:extLst>
              <a:ext uri="{FF2B5EF4-FFF2-40B4-BE49-F238E27FC236}">
                <a16:creationId xmlns:a16="http://schemas.microsoft.com/office/drawing/2014/main" id="{D6CDCF16-B004-64C2-6531-849799D25899}"/>
              </a:ext>
            </a:extLst>
          </p:cNvPr>
          <p:cNvGraphicFramePr>
            <a:graphicFrameLocks noGrp="1"/>
          </p:cNvGraphicFramePr>
          <p:nvPr>
            <p:ph idx="1"/>
            <p:extLst>
              <p:ext uri="{D42A27DB-BD31-4B8C-83A1-F6EECF244321}">
                <p14:modId xmlns:p14="http://schemas.microsoft.com/office/powerpoint/2010/main" val="331061024"/>
              </p:ext>
            </p:extLst>
          </p:nvPr>
        </p:nvGraphicFramePr>
        <p:xfrm>
          <a:off x="838200" y="1690688"/>
          <a:ext cx="10515600" cy="462602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52DDCE8D-7C46-3371-FF90-757774167E0C}"/>
              </a:ext>
            </a:extLst>
          </p:cNvPr>
          <p:cNvSpPr txBox="1"/>
          <p:nvPr/>
        </p:nvSpPr>
        <p:spPr>
          <a:xfrm>
            <a:off x="4558602" y="6492875"/>
            <a:ext cx="3074795" cy="246221"/>
          </a:xfrm>
          <a:prstGeom prst="rect">
            <a:avLst/>
          </a:prstGeom>
          <a:noFill/>
        </p:spPr>
        <p:txBody>
          <a:bodyPr wrap="square">
            <a:spAutoFit/>
          </a:bodyPr>
          <a:lstStyle/>
          <a:p>
            <a:r>
              <a:rPr lang="en-US" sz="1000">
                <a:latin typeface="Calibri" panose="020F0502020204030204" pitchFamily="34" charset="0"/>
                <a:ea typeface="Calibri" panose="020F0502020204030204" pitchFamily="34" charset="0"/>
                <a:cs typeface="Calibri" panose="020F0502020204030204" pitchFamily="34" charset="0"/>
              </a:rPr>
              <a:t>Source: Company Filings, </a:t>
            </a:r>
            <a:r>
              <a:rPr lang="en-US" sz="1000" err="1">
                <a:latin typeface="Calibri" panose="020F0502020204030204" pitchFamily="34" charset="0"/>
                <a:ea typeface="Calibri" panose="020F0502020204030204" pitchFamily="34" charset="0"/>
                <a:cs typeface="Calibri" panose="020F0502020204030204" pitchFamily="34" charset="0"/>
              </a:rPr>
              <a:t>Concalls</a:t>
            </a:r>
            <a:r>
              <a:rPr lang="en-US" sz="1000">
                <a:latin typeface="Calibri" panose="020F0502020204030204" pitchFamily="34" charset="0"/>
                <a:ea typeface="Calibri" panose="020F0502020204030204" pitchFamily="34" charset="0"/>
                <a:cs typeface="Calibri" panose="020F0502020204030204" pitchFamily="34" charset="0"/>
              </a:rPr>
              <a:t>, PPFAS Research</a:t>
            </a:r>
          </a:p>
        </p:txBody>
      </p:sp>
    </p:spTree>
    <p:extLst>
      <p:ext uri="{BB962C8B-B14F-4D97-AF65-F5344CB8AC3E}">
        <p14:creationId xmlns:p14="http://schemas.microsoft.com/office/powerpoint/2010/main" val="2870169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CFED5-BAD6-EB26-C95F-E9DD2CBE2493}"/>
              </a:ext>
            </a:extLst>
          </p:cNvPr>
          <p:cNvSpPr>
            <a:spLocks noGrp="1"/>
          </p:cNvSpPr>
          <p:nvPr>
            <p:ph type="title"/>
          </p:nvPr>
        </p:nvSpPr>
        <p:spPr/>
        <p:txBody>
          <a:bodyPr>
            <a:normAutofit/>
          </a:bodyPr>
          <a:lstStyle/>
          <a:p>
            <a:r>
              <a:rPr lang="en-US" sz="4000">
                <a:latin typeface="Calibri" panose="020F0502020204030204" pitchFamily="34" charset="0"/>
                <a:ea typeface="Calibri" panose="020F0502020204030204" pitchFamily="34" charset="0"/>
                <a:cs typeface="Calibri" panose="020F0502020204030204" pitchFamily="34" charset="0"/>
              </a:rPr>
              <a:t>General Staffing: Low Capital Intensity</a:t>
            </a:r>
          </a:p>
        </p:txBody>
      </p:sp>
      <p:graphicFrame>
        <p:nvGraphicFramePr>
          <p:cNvPr id="4" name="Content Placeholder 3">
            <a:extLst>
              <a:ext uri="{FF2B5EF4-FFF2-40B4-BE49-F238E27FC236}">
                <a16:creationId xmlns:a16="http://schemas.microsoft.com/office/drawing/2014/main" id="{3196D2D4-1561-C2B8-3587-73C843FC0084}"/>
              </a:ext>
            </a:extLst>
          </p:cNvPr>
          <p:cNvGraphicFramePr>
            <a:graphicFrameLocks noGrp="1"/>
          </p:cNvGraphicFramePr>
          <p:nvPr>
            <p:ph idx="1"/>
            <p:extLst>
              <p:ext uri="{D42A27DB-BD31-4B8C-83A1-F6EECF244321}">
                <p14:modId xmlns:p14="http://schemas.microsoft.com/office/powerpoint/2010/main" val="2963483127"/>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C0C01CCC-8433-C668-39F8-49ED87039926}"/>
              </a:ext>
            </a:extLst>
          </p:cNvPr>
          <p:cNvSpPr txBox="1"/>
          <p:nvPr/>
        </p:nvSpPr>
        <p:spPr>
          <a:xfrm>
            <a:off x="4558602" y="6492875"/>
            <a:ext cx="3074795" cy="246221"/>
          </a:xfrm>
          <a:prstGeom prst="rect">
            <a:avLst/>
          </a:prstGeom>
          <a:noFill/>
        </p:spPr>
        <p:txBody>
          <a:bodyPr wrap="square">
            <a:spAutoFit/>
          </a:bodyPr>
          <a:lstStyle/>
          <a:p>
            <a:r>
              <a:rPr lang="en-US" sz="1000">
                <a:latin typeface="Calibri" panose="020F0502020204030204" pitchFamily="34" charset="0"/>
                <a:ea typeface="Calibri" panose="020F0502020204030204" pitchFamily="34" charset="0"/>
                <a:cs typeface="Calibri" panose="020F0502020204030204" pitchFamily="34" charset="0"/>
              </a:rPr>
              <a:t>Source: Company Filings, </a:t>
            </a:r>
            <a:r>
              <a:rPr lang="en-US" sz="1000" err="1">
                <a:latin typeface="Calibri" panose="020F0502020204030204" pitchFamily="34" charset="0"/>
                <a:ea typeface="Calibri" panose="020F0502020204030204" pitchFamily="34" charset="0"/>
                <a:cs typeface="Calibri" panose="020F0502020204030204" pitchFamily="34" charset="0"/>
              </a:rPr>
              <a:t>Concalls</a:t>
            </a:r>
            <a:r>
              <a:rPr lang="en-US" sz="1000">
                <a:latin typeface="Calibri" panose="020F0502020204030204" pitchFamily="34" charset="0"/>
                <a:ea typeface="Calibri" panose="020F0502020204030204" pitchFamily="34" charset="0"/>
                <a:cs typeface="Calibri" panose="020F0502020204030204" pitchFamily="34" charset="0"/>
              </a:rPr>
              <a:t>, PPFAS Research</a:t>
            </a:r>
          </a:p>
        </p:txBody>
      </p:sp>
    </p:spTree>
    <p:extLst>
      <p:ext uri="{BB962C8B-B14F-4D97-AF65-F5344CB8AC3E}">
        <p14:creationId xmlns:p14="http://schemas.microsoft.com/office/powerpoint/2010/main" val="1883472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E0C4F-12BE-58AB-7953-E9CD84815C75}"/>
              </a:ext>
            </a:extLst>
          </p:cNvPr>
          <p:cNvSpPr>
            <a:spLocks noGrp="1"/>
          </p:cNvSpPr>
          <p:nvPr>
            <p:ph type="title"/>
          </p:nvPr>
        </p:nvSpPr>
        <p:spPr/>
        <p:txBody>
          <a:bodyPr>
            <a:normAutofit/>
          </a:bodyPr>
          <a:lstStyle/>
          <a:p>
            <a:r>
              <a:rPr lang="en-US" sz="4000">
                <a:latin typeface="Calibri" panose="020F0502020204030204" pitchFamily="34" charset="0"/>
                <a:ea typeface="Calibri" panose="020F0502020204030204" pitchFamily="34" charset="0"/>
                <a:cs typeface="Calibri" panose="020F0502020204030204" pitchFamily="34" charset="0"/>
              </a:rPr>
              <a:t>High Incremental </a:t>
            </a:r>
            <a:r>
              <a:rPr lang="en-US" sz="4000" err="1">
                <a:latin typeface="Calibri" panose="020F0502020204030204" pitchFamily="34" charset="0"/>
                <a:ea typeface="Calibri" panose="020F0502020204030204" pitchFamily="34" charset="0"/>
                <a:cs typeface="Calibri" panose="020F0502020204030204" pitchFamily="34" charset="0"/>
              </a:rPr>
              <a:t>RoIC</a:t>
            </a:r>
            <a:endParaRPr lang="en-US" sz="400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4" name="Content Placeholder 3">
            <a:extLst>
              <a:ext uri="{FF2B5EF4-FFF2-40B4-BE49-F238E27FC236}">
                <a16:creationId xmlns:a16="http://schemas.microsoft.com/office/drawing/2014/main" id="{7535DF3E-4D6C-95BD-EAAE-3E05E6EAE6BE}"/>
              </a:ext>
            </a:extLst>
          </p:cNvPr>
          <p:cNvGraphicFramePr>
            <a:graphicFrameLocks noGrp="1"/>
          </p:cNvGraphicFramePr>
          <p:nvPr>
            <p:ph idx="1"/>
            <p:extLst>
              <p:ext uri="{D42A27DB-BD31-4B8C-83A1-F6EECF244321}">
                <p14:modId xmlns:p14="http://schemas.microsoft.com/office/powerpoint/2010/main" val="3535826226"/>
              </p:ext>
            </p:extLst>
          </p:nvPr>
        </p:nvGraphicFramePr>
        <p:xfrm>
          <a:off x="935422" y="1860330"/>
          <a:ext cx="10515600" cy="4067504"/>
        </p:xfrm>
        <a:graphic>
          <a:graphicData uri="http://schemas.openxmlformats.org/drawingml/2006/table">
            <a:tbl>
              <a:tblPr bandRow="1">
                <a:tableStyleId>{5C22544A-7EE6-4342-B048-85BDC9FD1C3A}</a:tableStyleId>
              </a:tblPr>
              <a:tblGrid>
                <a:gridCol w="7708515">
                  <a:extLst>
                    <a:ext uri="{9D8B030D-6E8A-4147-A177-3AD203B41FA5}">
                      <a16:colId xmlns:a16="http://schemas.microsoft.com/office/drawing/2014/main" val="574513861"/>
                    </a:ext>
                  </a:extLst>
                </a:gridCol>
                <a:gridCol w="2807085">
                  <a:extLst>
                    <a:ext uri="{9D8B030D-6E8A-4147-A177-3AD203B41FA5}">
                      <a16:colId xmlns:a16="http://schemas.microsoft.com/office/drawing/2014/main" val="4229776064"/>
                    </a:ext>
                  </a:extLst>
                </a:gridCol>
              </a:tblGrid>
              <a:tr h="572592">
                <a:tc>
                  <a:txBody>
                    <a:bodyPr/>
                    <a:lstStyle/>
                    <a:p>
                      <a:r>
                        <a:rPr lang="en-US" sz="2400">
                          <a:latin typeface="Calibri" panose="020F0502020204030204" pitchFamily="34" charset="0"/>
                          <a:ea typeface="Calibri" panose="020F0502020204030204" pitchFamily="34" charset="0"/>
                          <a:cs typeface="Calibri" panose="020F0502020204030204" pitchFamily="34" charset="0"/>
                        </a:rPr>
                        <a:t>Revenue/Associate/Annum</a:t>
                      </a:r>
                    </a:p>
                  </a:txBody>
                  <a:tcPr anchor="ctr"/>
                </a:tc>
                <a:tc>
                  <a:txBody>
                    <a:bodyPr/>
                    <a:lstStyle/>
                    <a:p>
                      <a:pPr algn="ctr"/>
                      <a:r>
                        <a:rPr lang="en-US" sz="2400">
                          <a:latin typeface="Calibri" panose="020F0502020204030204" pitchFamily="34" charset="0"/>
                          <a:ea typeface="Calibri" panose="020F0502020204030204" pitchFamily="34" charset="0"/>
                          <a:cs typeface="Calibri" panose="020F0502020204030204" pitchFamily="34" charset="0"/>
                        </a:rPr>
                        <a:t>3,00,000</a:t>
                      </a:r>
                    </a:p>
                  </a:txBody>
                  <a:tcPr anchor="ctr"/>
                </a:tc>
                <a:extLst>
                  <a:ext uri="{0D108BD9-81ED-4DB2-BD59-A6C34878D82A}">
                    <a16:rowId xmlns:a16="http://schemas.microsoft.com/office/drawing/2014/main" val="3277557146"/>
                  </a:ext>
                </a:extLst>
              </a:tr>
              <a:tr h="634024">
                <a:tc>
                  <a:txBody>
                    <a:bodyPr/>
                    <a:lstStyle/>
                    <a:p>
                      <a:r>
                        <a:rPr lang="en-US" sz="2400">
                          <a:latin typeface="Calibri" panose="020F0502020204030204" pitchFamily="34" charset="0"/>
                          <a:ea typeface="Calibri" panose="020F0502020204030204" pitchFamily="34" charset="0"/>
                          <a:cs typeface="Calibri" panose="020F0502020204030204" pitchFamily="34" charset="0"/>
                        </a:rPr>
                        <a:t>EBITDA/Associate/Annum (Considering EBITDA PAPM @283)</a:t>
                      </a:r>
                    </a:p>
                  </a:txBody>
                  <a:tcPr anchor="ctr"/>
                </a:tc>
                <a:tc>
                  <a:txBody>
                    <a:bodyPr/>
                    <a:lstStyle/>
                    <a:p>
                      <a:pPr algn="ctr"/>
                      <a:r>
                        <a:rPr lang="en-US" sz="2400">
                          <a:latin typeface="Calibri" panose="020F0502020204030204" pitchFamily="34" charset="0"/>
                          <a:ea typeface="Calibri" panose="020F0502020204030204" pitchFamily="34" charset="0"/>
                          <a:cs typeface="Calibri" panose="020F0502020204030204" pitchFamily="34" charset="0"/>
                        </a:rPr>
                        <a:t>3,400</a:t>
                      </a:r>
                    </a:p>
                  </a:txBody>
                  <a:tcPr anchor="ctr"/>
                </a:tc>
                <a:extLst>
                  <a:ext uri="{0D108BD9-81ED-4DB2-BD59-A6C34878D82A}">
                    <a16:rowId xmlns:a16="http://schemas.microsoft.com/office/drawing/2014/main" val="3259752356"/>
                  </a:ext>
                </a:extLst>
              </a:tr>
              <a:tr h="572592">
                <a:tc>
                  <a:txBody>
                    <a:bodyPr/>
                    <a:lstStyle/>
                    <a:p>
                      <a:r>
                        <a:rPr lang="en-US" sz="2400">
                          <a:latin typeface="Calibri" panose="020F0502020204030204" pitchFamily="34" charset="0"/>
                          <a:ea typeface="Calibri" panose="020F0502020204030204" pitchFamily="34" charset="0"/>
                          <a:cs typeface="Calibri" panose="020F0502020204030204" pitchFamily="34" charset="0"/>
                        </a:rPr>
                        <a:t>Depreciation</a:t>
                      </a:r>
                    </a:p>
                  </a:txBody>
                  <a:tcPr anchor="ctr"/>
                </a:tc>
                <a:tc>
                  <a:txBody>
                    <a:bodyPr/>
                    <a:lstStyle/>
                    <a:p>
                      <a:pPr algn="ctr"/>
                      <a:r>
                        <a:rPr lang="en-US" sz="2400">
                          <a:latin typeface="Calibri" panose="020F0502020204030204" pitchFamily="34" charset="0"/>
                          <a:ea typeface="Calibri" panose="020F0502020204030204" pitchFamily="34" charset="0"/>
                          <a:cs typeface="Calibri" panose="020F0502020204030204" pitchFamily="34" charset="0"/>
                        </a:rPr>
                        <a:t>0</a:t>
                      </a:r>
                    </a:p>
                  </a:txBody>
                  <a:tcPr anchor="ctr"/>
                </a:tc>
                <a:extLst>
                  <a:ext uri="{0D108BD9-81ED-4DB2-BD59-A6C34878D82A}">
                    <a16:rowId xmlns:a16="http://schemas.microsoft.com/office/drawing/2014/main" val="2707221582"/>
                  </a:ext>
                </a:extLst>
              </a:tr>
              <a:tr h="572592">
                <a:tc>
                  <a:txBody>
                    <a:bodyPr/>
                    <a:lstStyle/>
                    <a:p>
                      <a:r>
                        <a:rPr lang="en-US" sz="2400">
                          <a:latin typeface="Calibri" panose="020F0502020204030204" pitchFamily="34" charset="0"/>
                          <a:ea typeface="Calibri" panose="020F0502020204030204" pitchFamily="34" charset="0"/>
                          <a:cs typeface="Calibri" panose="020F0502020204030204" pitchFamily="34" charset="0"/>
                        </a:rPr>
                        <a:t>Tax</a:t>
                      </a:r>
                    </a:p>
                  </a:txBody>
                  <a:tcPr anchor="ctr"/>
                </a:tc>
                <a:tc>
                  <a:txBody>
                    <a:bodyPr/>
                    <a:lstStyle/>
                    <a:p>
                      <a:pPr algn="ctr"/>
                      <a:r>
                        <a:rPr lang="en-US" sz="2400">
                          <a:latin typeface="Calibri" panose="020F0502020204030204" pitchFamily="34" charset="0"/>
                          <a:ea typeface="Calibri" panose="020F0502020204030204" pitchFamily="34" charset="0"/>
                          <a:cs typeface="Calibri" panose="020F0502020204030204" pitchFamily="34" charset="0"/>
                        </a:rPr>
                        <a:t>0</a:t>
                      </a:r>
                    </a:p>
                  </a:txBody>
                  <a:tcPr anchor="ctr"/>
                </a:tc>
                <a:extLst>
                  <a:ext uri="{0D108BD9-81ED-4DB2-BD59-A6C34878D82A}">
                    <a16:rowId xmlns:a16="http://schemas.microsoft.com/office/drawing/2014/main" val="2298198072"/>
                  </a:ext>
                </a:extLst>
              </a:tr>
              <a:tr h="572592">
                <a:tc>
                  <a:txBody>
                    <a:bodyPr/>
                    <a:lstStyle/>
                    <a:p>
                      <a:r>
                        <a:rPr lang="en-US" sz="2400">
                          <a:latin typeface="Calibri" panose="020F0502020204030204" pitchFamily="34" charset="0"/>
                          <a:ea typeface="Calibri" panose="020F0502020204030204" pitchFamily="34" charset="0"/>
                          <a:cs typeface="Calibri" panose="020F0502020204030204" pitchFamily="34" charset="0"/>
                        </a:rPr>
                        <a:t>NOPAT</a:t>
                      </a:r>
                    </a:p>
                  </a:txBody>
                  <a:tcPr anchor="ctr"/>
                </a:tc>
                <a:tc>
                  <a:txBody>
                    <a:bodyPr/>
                    <a:lstStyle/>
                    <a:p>
                      <a:pPr algn="ctr"/>
                      <a:r>
                        <a:rPr lang="en-US" sz="2400">
                          <a:latin typeface="Calibri" panose="020F0502020204030204" pitchFamily="34" charset="0"/>
                          <a:ea typeface="Calibri" panose="020F0502020204030204" pitchFamily="34" charset="0"/>
                          <a:cs typeface="Calibri" panose="020F0502020204030204" pitchFamily="34" charset="0"/>
                        </a:rPr>
                        <a:t>3,400</a:t>
                      </a:r>
                    </a:p>
                  </a:txBody>
                  <a:tcPr anchor="ctr"/>
                </a:tc>
                <a:extLst>
                  <a:ext uri="{0D108BD9-81ED-4DB2-BD59-A6C34878D82A}">
                    <a16:rowId xmlns:a16="http://schemas.microsoft.com/office/drawing/2014/main" val="3480816478"/>
                  </a:ext>
                </a:extLst>
              </a:tr>
              <a:tr h="570520">
                <a:tc>
                  <a:txBody>
                    <a:bodyPr/>
                    <a:lstStyle/>
                    <a:p>
                      <a:r>
                        <a:rPr lang="en-US" sz="2400">
                          <a:latin typeface="Calibri" panose="020F0502020204030204" pitchFamily="34" charset="0"/>
                          <a:ea typeface="Calibri" panose="020F0502020204030204" pitchFamily="34" charset="0"/>
                          <a:cs typeface="Calibri" panose="020F0502020204030204" pitchFamily="34" charset="0"/>
                        </a:rPr>
                        <a:t>Working Capital (@12 Days Sales Outstanding)</a:t>
                      </a:r>
                    </a:p>
                  </a:txBody>
                  <a:tcPr anchor="ctr"/>
                </a:tc>
                <a:tc>
                  <a:txBody>
                    <a:bodyPr/>
                    <a:lstStyle/>
                    <a:p>
                      <a:pPr algn="ctr"/>
                      <a:r>
                        <a:rPr lang="en-US" sz="2400">
                          <a:latin typeface="Calibri" panose="020F0502020204030204" pitchFamily="34" charset="0"/>
                          <a:ea typeface="Calibri" panose="020F0502020204030204" pitchFamily="34" charset="0"/>
                          <a:cs typeface="Calibri" panose="020F0502020204030204" pitchFamily="34" charset="0"/>
                        </a:rPr>
                        <a:t>10,000</a:t>
                      </a:r>
                    </a:p>
                  </a:txBody>
                  <a:tcPr anchor="ctr"/>
                </a:tc>
                <a:extLst>
                  <a:ext uri="{0D108BD9-81ED-4DB2-BD59-A6C34878D82A}">
                    <a16:rowId xmlns:a16="http://schemas.microsoft.com/office/drawing/2014/main" val="3625138595"/>
                  </a:ext>
                </a:extLst>
              </a:tr>
              <a:tr h="572592">
                <a:tc>
                  <a:txBody>
                    <a:bodyPr/>
                    <a:lstStyle/>
                    <a:p>
                      <a:r>
                        <a:rPr lang="en-US" sz="2400" err="1">
                          <a:latin typeface="Calibri" panose="020F0502020204030204" pitchFamily="34" charset="0"/>
                          <a:ea typeface="Calibri" panose="020F0502020204030204" pitchFamily="34" charset="0"/>
                          <a:cs typeface="Calibri" panose="020F0502020204030204" pitchFamily="34" charset="0"/>
                        </a:rPr>
                        <a:t>RoIC</a:t>
                      </a:r>
                      <a:endParaRPr lang="en-US" sz="2400">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algn="ctr"/>
                      <a:r>
                        <a:rPr lang="en-US" sz="2400">
                          <a:latin typeface="Calibri" panose="020F0502020204030204" pitchFamily="34" charset="0"/>
                          <a:ea typeface="Calibri" panose="020F0502020204030204" pitchFamily="34" charset="0"/>
                          <a:cs typeface="Calibri" panose="020F0502020204030204" pitchFamily="34" charset="0"/>
                        </a:rPr>
                        <a:t>34%</a:t>
                      </a:r>
                    </a:p>
                  </a:txBody>
                  <a:tcPr anchor="ctr"/>
                </a:tc>
                <a:extLst>
                  <a:ext uri="{0D108BD9-81ED-4DB2-BD59-A6C34878D82A}">
                    <a16:rowId xmlns:a16="http://schemas.microsoft.com/office/drawing/2014/main" val="3244442074"/>
                  </a:ext>
                </a:extLst>
              </a:tr>
            </a:tbl>
          </a:graphicData>
        </a:graphic>
      </p:graphicFrame>
    </p:spTree>
    <p:extLst>
      <p:ext uri="{BB962C8B-B14F-4D97-AF65-F5344CB8AC3E}">
        <p14:creationId xmlns:p14="http://schemas.microsoft.com/office/powerpoint/2010/main" val="3633657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3060754"/>
          </a:xfrm>
        </p:spPr>
        <p:txBody>
          <a:bodyPr>
            <a:normAutofit/>
          </a:bodyPr>
          <a:lstStyle/>
          <a:p>
            <a:r>
              <a:rPr lang="en-US">
                <a:latin typeface="Calibri" panose="020F0502020204030204" pitchFamily="34" charset="0"/>
                <a:ea typeface="Calibri" panose="020F0502020204030204" pitchFamily="34" charset="0"/>
                <a:cs typeface="Calibri" panose="020F0502020204030204" pitchFamily="34" charset="0"/>
              </a:rPr>
              <a:t>Workforce on Demand: Mapping India’s Staffing Ecosystem</a:t>
            </a:r>
          </a:p>
        </p:txBody>
      </p:sp>
    </p:spTree>
    <p:extLst>
      <p:ext uri="{BB962C8B-B14F-4D97-AF65-F5344CB8AC3E}">
        <p14:creationId xmlns:p14="http://schemas.microsoft.com/office/powerpoint/2010/main" val="1098572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EF3AF-8AC8-9147-1C4B-095889731A91}"/>
              </a:ext>
            </a:extLst>
          </p:cNvPr>
          <p:cNvSpPr>
            <a:spLocks noGrp="1"/>
          </p:cNvSpPr>
          <p:nvPr>
            <p:ph type="title"/>
          </p:nvPr>
        </p:nvSpPr>
        <p:spPr/>
        <p:txBody>
          <a:bodyPr>
            <a:normAutofit/>
          </a:bodyPr>
          <a:lstStyle/>
          <a:p>
            <a:r>
              <a:rPr lang="en-US" sz="4000">
                <a:latin typeface="Calibri" panose="020F0502020204030204" pitchFamily="34" charset="0"/>
                <a:ea typeface="Calibri" panose="020F0502020204030204" pitchFamily="34" charset="0"/>
                <a:cs typeface="Calibri" panose="020F0502020204030204" pitchFamily="34" charset="0"/>
              </a:rPr>
              <a:t>General Staffing – Summary</a:t>
            </a:r>
          </a:p>
        </p:txBody>
      </p:sp>
      <p:sp>
        <p:nvSpPr>
          <p:cNvPr id="3" name="Content Placeholder 2">
            <a:extLst>
              <a:ext uri="{FF2B5EF4-FFF2-40B4-BE49-F238E27FC236}">
                <a16:creationId xmlns:a16="http://schemas.microsoft.com/office/drawing/2014/main" id="{C974805F-AFBD-38CB-05D1-6B1B8583319F}"/>
              </a:ext>
            </a:extLst>
          </p:cNvPr>
          <p:cNvSpPr>
            <a:spLocks noGrp="1"/>
          </p:cNvSpPr>
          <p:nvPr>
            <p:ph idx="1"/>
          </p:nvPr>
        </p:nvSpPr>
        <p:spPr>
          <a:xfrm>
            <a:off x="838200" y="1614610"/>
            <a:ext cx="10515600" cy="4351338"/>
          </a:xfrm>
        </p:spPr>
        <p:txBody>
          <a:bodyPr>
            <a:normAutofit/>
          </a:bodyPr>
          <a:lstStyle/>
          <a:p>
            <a:pPr>
              <a:lnSpc>
                <a:spcPct val="150000"/>
              </a:lnSpc>
            </a:pPr>
            <a:r>
              <a:rPr lang="en-US" sz="2400" dirty="0">
                <a:latin typeface="Calibri" panose="020F0502020204030204" pitchFamily="34" charset="0"/>
                <a:ea typeface="Calibri" panose="020F0502020204030204" pitchFamily="34" charset="0"/>
                <a:cs typeface="Calibri" panose="020F0502020204030204" pitchFamily="34" charset="0"/>
              </a:rPr>
              <a:t>Pricing pressure leading to reduced net revenue PAPM</a:t>
            </a:r>
          </a:p>
          <a:p>
            <a:pPr>
              <a:lnSpc>
                <a:spcPct val="150000"/>
              </a:lnSpc>
            </a:pPr>
            <a:r>
              <a:rPr lang="en-US" sz="2400" dirty="0">
                <a:latin typeface="Calibri" panose="020F0502020204030204" pitchFamily="34" charset="0"/>
                <a:ea typeface="Calibri" panose="020F0502020204030204" pitchFamily="34" charset="0"/>
                <a:cs typeface="Calibri" panose="020F0502020204030204" pitchFamily="34" charset="0"/>
              </a:rPr>
              <a:t>Productivity improvements plateauing</a:t>
            </a:r>
          </a:p>
          <a:p>
            <a:pPr>
              <a:lnSpc>
                <a:spcPct val="150000"/>
              </a:lnSpc>
            </a:pPr>
            <a:r>
              <a:rPr lang="en-US" sz="2400" dirty="0">
                <a:latin typeface="Calibri" panose="020F0502020204030204" pitchFamily="34" charset="0"/>
                <a:ea typeface="Calibri" panose="020F0502020204030204" pitchFamily="34" charset="0"/>
                <a:cs typeface="Calibri" panose="020F0502020204030204" pitchFamily="34" charset="0"/>
              </a:rPr>
              <a:t>EBITDA PAPM trending down</a:t>
            </a:r>
          </a:p>
          <a:p>
            <a:pPr>
              <a:lnSpc>
                <a:spcPct val="150000"/>
              </a:lnSpc>
            </a:pPr>
            <a:r>
              <a:rPr lang="en-US" sz="2400" dirty="0">
                <a:latin typeface="Calibri" panose="020F0502020204030204" pitchFamily="34" charset="0"/>
                <a:ea typeface="Calibri" panose="020F0502020204030204" pitchFamily="34" charset="0"/>
                <a:cs typeface="Calibri" panose="020F0502020204030204" pitchFamily="34" charset="0"/>
              </a:rPr>
              <a:t>Negligible tax implication due to 80JJAA benefits</a:t>
            </a:r>
          </a:p>
          <a:p>
            <a:pPr>
              <a:lnSpc>
                <a:spcPct val="150000"/>
              </a:lnSpc>
            </a:pPr>
            <a:r>
              <a:rPr lang="en-US" sz="2400" dirty="0">
                <a:latin typeface="Calibri" panose="020F0502020204030204" pitchFamily="34" charset="0"/>
                <a:ea typeface="Calibri" panose="020F0502020204030204" pitchFamily="34" charset="0"/>
                <a:cs typeface="Calibri" panose="020F0502020204030204" pitchFamily="34" charset="0"/>
              </a:rPr>
              <a:t>Incremental </a:t>
            </a:r>
            <a:r>
              <a:rPr lang="en-US" sz="2400" dirty="0" err="1">
                <a:latin typeface="Calibri" panose="020F0502020204030204" pitchFamily="34" charset="0"/>
                <a:ea typeface="Calibri" panose="020F0502020204030204" pitchFamily="34" charset="0"/>
                <a:cs typeface="Calibri" panose="020F0502020204030204" pitchFamily="34" charset="0"/>
              </a:rPr>
              <a:t>RoIC</a:t>
            </a:r>
            <a:r>
              <a:rPr lang="en-US" sz="2400" dirty="0">
                <a:latin typeface="Calibri" panose="020F0502020204030204" pitchFamily="34" charset="0"/>
                <a:ea typeface="Calibri" panose="020F0502020204030204" pitchFamily="34" charset="0"/>
                <a:cs typeface="Calibri" panose="020F0502020204030204" pitchFamily="34" charset="0"/>
              </a:rPr>
              <a:t> continues to be high</a:t>
            </a:r>
          </a:p>
          <a:p>
            <a:pPr>
              <a:lnSpc>
                <a:spcPct val="150000"/>
              </a:lnSpc>
            </a:pPr>
            <a:r>
              <a:rPr lang="en-US" sz="2400" dirty="0">
                <a:latin typeface="Calibri" panose="020F0502020204030204" pitchFamily="34" charset="0"/>
                <a:ea typeface="Calibri" panose="020F0502020204030204" pitchFamily="34" charset="0"/>
                <a:cs typeface="Calibri" panose="020F0502020204030204" pitchFamily="34" charset="0"/>
              </a:rPr>
              <a:t>Foreign expansion can add meaningfully to PAPM &amp; profitability</a:t>
            </a:r>
          </a:p>
          <a:p>
            <a:endParaRPr lang="en-US"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836399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5836C-BDB7-3114-A577-36868F48B0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6B6855-2A12-298B-BC9B-AB0FB6B347B6}"/>
              </a:ext>
            </a:extLst>
          </p:cNvPr>
          <p:cNvSpPr>
            <a:spLocks noGrp="1"/>
          </p:cNvSpPr>
          <p:nvPr>
            <p:ph type="title"/>
          </p:nvPr>
        </p:nvSpPr>
        <p:spPr/>
        <p:txBody>
          <a:bodyPr/>
          <a:lstStyle/>
          <a:p>
            <a:r>
              <a:rPr lang="en-US">
                <a:latin typeface="Calibri" panose="020F0502020204030204" pitchFamily="34" charset="0"/>
                <a:ea typeface="Calibri" panose="020F0502020204030204" pitchFamily="34" charset="0"/>
                <a:cs typeface="Calibri" panose="020F0502020204030204" pitchFamily="34" charset="0"/>
              </a:rPr>
              <a:t>Professional Staffing (IT Staffing)</a:t>
            </a:r>
          </a:p>
        </p:txBody>
      </p:sp>
      <p:sp>
        <p:nvSpPr>
          <p:cNvPr id="3" name="Text Placeholder 2">
            <a:extLst>
              <a:ext uri="{FF2B5EF4-FFF2-40B4-BE49-F238E27FC236}">
                <a16:creationId xmlns:a16="http://schemas.microsoft.com/office/drawing/2014/main" id="{71AF2D5F-7B7A-43C8-BB68-CD5E0276FE5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28056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EAF79-AF67-58F8-58D3-D46FBAE9DD3E}"/>
              </a:ext>
            </a:extLst>
          </p:cNvPr>
          <p:cNvSpPr>
            <a:spLocks noGrp="1"/>
          </p:cNvSpPr>
          <p:nvPr>
            <p:ph type="title"/>
          </p:nvPr>
        </p:nvSpPr>
        <p:spPr>
          <a:xfrm>
            <a:off x="515007" y="365125"/>
            <a:ext cx="10838793" cy="1325563"/>
          </a:xfrm>
        </p:spPr>
        <p:txBody>
          <a:bodyPr>
            <a:normAutofit/>
          </a:bodyPr>
          <a:lstStyle/>
          <a:p>
            <a:r>
              <a:rPr lang="en-US" sz="4000">
                <a:latin typeface="Calibri" panose="020F0502020204030204" pitchFamily="34" charset="0"/>
                <a:ea typeface="Calibri" panose="020F0502020204030204" pitchFamily="34" charset="0"/>
                <a:cs typeface="Calibri" panose="020F0502020204030204" pitchFamily="34" charset="0"/>
              </a:rPr>
              <a:t>Professional Staffing – Difference </a:t>
            </a:r>
            <a:r>
              <a:rPr lang="en-US" sz="4000" err="1">
                <a:latin typeface="Calibri" panose="020F0502020204030204" pitchFamily="34" charset="0"/>
                <a:ea typeface="Calibri" panose="020F0502020204030204" pitchFamily="34" charset="0"/>
                <a:cs typeface="Calibri" panose="020F0502020204030204" pitchFamily="34" charset="0"/>
              </a:rPr>
              <a:t>vsGeneral</a:t>
            </a:r>
            <a:r>
              <a:rPr lang="en-US" sz="4000">
                <a:latin typeface="Calibri" panose="020F0502020204030204" pitchFamily="34" charset="0"/>
                <a:ea typeface="Calibri" panose="020F0502020204030204" pitchFamily="34" charset="0"/>
                <a:cs typeface="Calibri" panose="020F0502020204030204" pitchFamily="34" charset="0"/>
              </a:rPr>
              <a:t> Staffing</a:t>
            </a:r>
          </a:p>
        </p:txBody>
      </p:sp>
      <p:sp>
        <p:nvSpPr>
          <p:cNvPr id="3" name="Content Placeholder 2">
            <a:extLst>
              <a:ext uri="{FF2B5EF4-FFF2-40B4-BE49-F238E27FC236}">
                <a16:creationId xmlns:a16="http://schemas.microsoft.com/office/drawing/2014/main" id="{C3A7E34C-B928-3788-B2CA-A1B1CED450A5}"/>
              </a:ext>
            </a:extLst>
          </p:cNvPr>
          <p:cNvSpPr>
            <a:spLocks noGrp="1"/>
          </p:cNvSpPr>
          <p:nvPr>
            <p:ph idx="1"/>
          </p:nvPr>
        </p:nvSpPr>
        <p:spPr/>
        <p:txBody>
          <a:bodyPr/>
          <a:lstStyle/>
          <a:p>
            <a:r>
              <a:rPr lang="en-US" sz="2400">
                <a:latin typeface="Calibri" panose="020F0502020204030204" pitchFamily="34" charset="0"/>
                <a:ea typeface="Calibri" panose="020F0502020204030204" pitchFamily="34" charset="0"/>
                <a:cs typeface="Calibri" panose="020F0502020204030204" pitchFamily="34" charset="0"/>
              </a:rPr>
              <a:t>Caters to demand of IT, ITES, GCC and IT employees in Non-IT Companies</a:t>
            </a:r>
          </a:p>
          <a:p>
            <a:r>
              <a:rPr lang="en-US" sz="2400">
                <a:latin typeface="Calibri" panose="020F0502020204030204" pitchFamily="34" charset="0"/>
                <a:ea typeface="Calibri" panose="020F0502020204030204" pitchFamily="34" charset="0"/>
                <a:cs typeface="Calibri" panose="020F0502020204030204" pitchFamily="34" charset="0"/>
              </a:rPr>
              <a:t>Rate Card Model</a:t>
            </a:r>
          </a:p>
          <a:p>
            <a:r>
              <a:rPr lang="en-US" sz="2400">
                <a:latin typeface="Calibri" panose="020F0502020204030204" pitchFamily="34" charset="0"/>
                <a:ea typeface="Calibri" panose="020F0502020204030204" pitchFamily="34" charset="0"/>
                <a:cs typeface="Calibri" panose="020F0502020204030204" pitchFamily="34" charset="0"/>
              </a:rPr>
              <a:t>100% sourcing done by staffing firm</a:t>
            </a:r>
          </a:p>
          <a:p>
            <a:r>
              <a:rPr lang="en-US" sz="2400">
                <a:latin typeface="Calibri" panose="020F0502020204030204" pitchFamily="34" charset="0"/>
                <a:ea typeface="Calibri" panose="020F0502020204030204" pitchFamily="34" charset="0"/>
                <a:cs typeface="Calibri" panose="020F0502020204030204" pitchFamily="34" charset="0"/>
              </a:rPr>
              <a:t>Niche skills need experienced recruiters</a:t>
            </a:r>
          </a:p>
          <a:p>
            <a:r>
              <a:rPr lang="en-US" sz="2400">
                <a:latin typeface="Calibri" panose="020F0502020204030204" pitchFamily="34" charset="0"/>
                <a:ea typeface="Calibri" panose="020F0502020204030204" pitchFamily="34" charset="0"/>
                <a:cs typeface="Calibri" panose="020F0502020204030204" pitchFamily="34" charset="0"/>
              </a:rPr>
              <a:t>High gross margins</a:t>
            </a:r>
          </a:p>
          <a:p>
            <a:r>
              <a:rPr lang="en-US" sz="2400">
                <a:latin typeface="Calibri" panose="020F0502020204030204" pitchFamily="34" charset="0"/>
                <a:ea typeface="Calibri" panose="020F0502020204030204" pitchFamily="34" charset="0"/>
                <a:cs typeface="Calibri" panose="020F0502020204030204" pitchFamily="34" charset="0"/>
              </a:rPr>
              <a:t>Higher working capital intensity  – DSO at 60-90</a:t>
            </a:r>
          </a:p>
          <a:p>
            <a:r>
              <a:rPr lang="en-US" sz="2400">
                <a:latin typeface="Calibri" panose="020F0502020204030204" pitchFamily="34" charset="0"/>
                <a:ea typeface="Calibri" panose="020F0502020204030204" pitchFamily="34" charset="0"/>
                <a:cs typeface="Calibri" panose="020F0502020204030204" pitchFamily="34" charset="0"/>
              </a:rPr>
              <a:t>No tax benefit under Section 80JJAA</a:t>
            </a:r>
          </a:p>
          <a:p>
            <a:pPr marL="0" indent="0">
              <a:buNone/>
            </a:pPr>
            <a:endParaRPr lang="en-US"/>
          </a:p>
        </p:txBody>
      </p:sp>
    </p:spTree>
    <p:extLst>
      <p:ext uri="{BB962C8B-B14F-4D97-AF65-F5344CB8AC3E}">
        <p14:creationId xmlns:p14="http://schemas.microsoft.com/office/powerpoint/2010/main" val="3572731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C584E-207B-2821-CD61-32C2F4BD8A40}"/>
              </a:ext>
            </a:extLst>
          </p:cNvPr>
          <p:cNvSpPr>
            <a:spLocks noGrp="1"/>
          </p:cNvSpPr>
          <p:nvPr>
            <p:ph type="title"/>
          </p:nvPr>
        </p:nvSpPr>
        <p:spPr/>
        <p:txBody>
          <a:bodyPr>
            <a:normAutofit/>
          </a:bodyPr>
          <a:lstStyle/>
          <a:p>
            <a:r>
              <a:rPr lang="en-US" sz="4000">
                <a:latin typeface="Calibri" panose="020F0502020204030204" pitchFamily="34" charset="0"/>
                <a:ea typeface="Calibri" panose="020F0502020204030204" pitchFamily="34" charset="0"/>
                <a:cs typeface="Calibri" panose="020F0502020204030204" pitchFamily="34" charset="0"/>
              </a:rPr>
              <a:t>Professional Staffing – Revenue Growth</a:t>
            </a:r>
          </a:p>
        </p:txBody>
      </p:sp>
      <p:graphicFrame>
        <p:nvGraphicFramePr>
          <p:cNvPr id="4" name="Content Placeholder 3">
            <a:extLst>
              <a:ext uri="{FF2B5EF4-FFF2-40B4-BE49-F238E27FC236}">
                <a16:creationId xmlns:a16="http://schemas.microsoft.com/office/drawing/2014/main" id="{E29E0635-85C0-769D-7E6D-DE6FA751C3CF}"/>
              </a:ext>
            </a:extLst>
          </p:cNvPr>
          <p:cNvGraphicFramePr>
            <a:graphicFrameLocks noGrp="1"/>
          </p:cNvGraphicFramePr>
          <p:nvPr>
            <p:ph idx="1"/>
            <p:extLst>
              <p:ext uri="{D42A27DB-BD31-4B8C-83A1-F6EECF244321}">
                <p14:modId xmlns:p14="http://schemas.microsoft.com/office/powerpoint/2010/main" val="3818283096"/>
              </p:ext>
            </p:extLst>
          </p:nvPr>
        </p:nvGraphicFramePr>
        <p:xfrm>
          <a:off x="441434" y="1513491"/>
          <a:ext cx="11277600" cy="39729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a:extLst>
              <a:ext uri="{FF2B5EF4-FFF2-40B4-BE49-F238E27FC236}">
                <a16:creationId xmlns:a16="http://schemas.microsoft.com/office/drawing/2014/main" id="{05DE7F39-DE6B-D23E-7242-BC34E47CA0FA}"/>
              </a:ext>
            </a:extLst>
          </p:cNvPr>
          <p:cNvGraphicFramePr>
            <a:graphicFrameLocks noGrp="1"/>
          </p:cNvGraphicFramePr>
          <p:nvPr>
            <p:extLst>
              <p:ext uri="{D42A27DB-BD31-4B8C-83A1-F6EECF244321}">
                <p14:modId xmlns:p14="http://schemas.microsoft.com/office/powerpoint/2010/main" val="536283489"/>
              </p:ext>
            </p:extLst>
          </p:nvPr>
        </p:nvGraphicFramePr>
        <p:xfrm>
          <a:off x="2694485" y="5566787"/>
          <a:ext cx="6803028" cy="792480"/>
        </p:xfrm>
        <a:graphic>
          <a:graphicData uri="http://schemas.openxmlformats.org/drawingml/2006/table">
            <a:tbl>
              <a:tblPr firstRow="1" bandRow="1">
                <a:tableStyleId>{5C22544A-7EE6-4342-B048-85BDC9FD1C3A}</a:tableStyleId>
              </a:tblPr>
              <a:tblGrid>
                <a:gridCol w="2267676">
                  <a:extLst>
                    <a:ext uri="{9D8B030D-6E8A-4147-A177-3AD203B41FA5}">
                      <a16:colId xmlns:a16="http://schemas.microsoft.com/office/drawing/2014/main" val="2673944300"/>
                    </a:ext>
                  </a:extLst>
                </a:gridCol>
                <a:gridCol w="2267676">
                  <a:extLst>
                    <a:ext uri="{9D8B030D-6E8A-4147-A177-3AD203B41FA5}">
                      <a16:colId xmlns:a16="http://schemas.microsoft.com/office/drawing/2014/main" val="3958805826"/>
                    </a:ext>
                  </a:extLst>
                </a:gridCol>
                <a:gridCol w="2267676">
                  <a:extLst>
                    <a:ext uri="{9D8B030D-6E8A-4147-A177-3AD203B41FA5}">
                      <a16:colId xmlns:a16="http://schemas.microsoft.com/office/drawing/2014/main" val="3018863225"/>
                    </a:ext>
                  </a:extLst>
                </a:gridCol>
              </a:tblGrid>
              <a:tr h="354118">
                <a:tc>
                  <a:txBody>
                    <a:bodyPr/>
                    <a:lstStyle/>
                    <a:p>
                      <a:endParaRPr lang="en-US" sz="200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r>
                        <a:rPr lang="en-US" sz="2000">
                          <a:latin typeface="Calibri" panose="020F0502020204030204" pitchFamily="34" charset="0"/>
                          <a:ea typeface="Calibri" panose="020F0502020204030204" pitchFamily="34" charset="0"/>
                          <a:cs typeface="Calibri" panose="020F0502020204030204" pitchFamily="34" charset="0"/>
                        </a:rPr>
                        <a:t>Quess Corp</a:t>
                      </a:r>
                    </a:p>
                  </a:txBody>
                  <a:tcPr/>
                </a:tc>
                <a:tc>
                  <a:txBody>
                    <a:bodyPr/>
                    <a:lstStyle/>
                    <a:p>
                      <a:pPr algn="ctr"/>
                      <a:r>
                        <a:rPr lang="en-US" sz="2000" err="1">
                          <a:latin typeface="Calibri" panose="020F0502020204030204" pitchFamily="34" charset="0"/>
                          <a:ea typeface="Calibri" panose="020F0502020204030204" pitchFamily="34" charset="0"/>
                          <a:cs typeface="Calibri" panose="020F0502020204030204" pitchFamily="34" charset="0"/>
                        </a:rPr>
                        <a:t>Teamlease</a:t>
                      </a:r>
                      <a:endParaRPr lang="en-US" sz="200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7841709"/>
                  </a:ext>
                </a:extLst>
              </a:tr>
              <a:tr h="354118">
                <a:tc>
                  <a:txBody>
                    <a:bodyPr/>
                    <a:lstStyle/>
                    <a:p>
                      <a:r>
                        <a:rPr lang="en-US" sz="2000">
                          <a:latin typeface="Calibri" panose="020F0502020204030204" pitchFamily="34" charset="0"/>
                          <a:ea typeface="Calibri" panose="020F0502020204030204" pitchFamily="34" charset="0"/>
                          <a:cs typeface="Calibri" panose="020F0502020204030204" pitchFamily="34" charset="0"/>
                        </a:rPr>
                        <a:t>3 Year CAGR</a:t>
                      </a:r>
                    </a:p>
                  </a:txBody>
                  <a:tcPr/>
                </a:tc>
                <a:tc>
                  <a:txBody>
                    <a:bodyPr/>
                    <a:lstStyle/>
                    <a:p>
                      <a:pPr algn="ctr"/>
                      <a:r>
                        <a:rPr lang="en-US" sz="2000">
                          <a:latin typeface="Calibri" panose="020F0502020204030204" pitchFamily="34" charset="0"/>
                          <a:ea typeface="Calibri" panose="020F0502020204030204" pitchFamily="34" charset="0"/>
                          <a:cs typeface="Calibri" panose="020F0502020204030204" pitchFamily="34" charset="0"/>
                        </a:rPr>
                        <a:t>3.1%</a:t>
                      </a:r>
                    </a:p>
                  </a:txBody>
                  <a:tcPr/>
                </a:tc>
                <a:tc>
                  <a:txBody>
                    <a:bodyPr/>
                    <a:lstStyle/>
                    <a:p>
                      <a:pPr algn="ctr"/>
                      <a:r>
                        <a:rPr lang="en-US" sz="2000">
                          <a:latin typeface="Calibri" panose="020F0502020204030204" pitchFamily="34" charset="0"/>
                          <a:ea typeface="Calibri" panose="020F0502020204030204" pitchFamily="34" charset="0"/>
                          <a:cs typeface="Calibri" panose="020F0502020204030204" pitchFamily="34" charset="0"/>
                        </a:rPr>
                        <a:t>3.7%</a:t>
                      </a:r>
                    </a:p>
                  </a:txBody>
                  <a:tcPr/>
                </a:tc>
                <a:extLst>
                  <a:ext uri="{0D108BD9-81ED-4DB2-BD59-A6C34878D82A}">
                    <a16:rowId xmlns:a16="http://schemas.microsoft.com/office/drawing/2014/main" val="4205201359"/>
                  </a:ext>
                </a:extLst>
              </a:tr>
            </a:tbl>
          </a:graphicData>
        </a:graphic>
      </p:graphicFrame>
      <p:sp>
        <p:nvSpPr>
          <p:cNvPr id="6" name="TextBox 5">
            <a:extLst>
              <a:ext uri="{FF2B5EF4-FFF2-40B4-BE49-F238E27FC236}">
                <a16:creationId xmlns:a16="http://schemas.microsoft.com/office/drawing/2014/main" id="{6B8A0CBC-2474-9939-47BE-5F8D446910AF}"/>
              </a:ext>
            </a:extLst>
          </p:cNvPr>
          <p:cNvSpPr txBox="1"/>
          <p:nvPr/>
        </p:nvSpPr>
        <p:spPr>
          <a:xfrm>
            <a:off x="2267577" y="6492875"/>
            <a:ext cx="7656844" cy="246221"/>
          </a:xfrm>
          <a:prstGeom prst="rect">
            <a:avLst/>
          </a:prstGeom>
          <a:noFill/>
        </p:spPr>
        <p:txBody>
          <a:bodyPr wrap="square" rtlCol="0">
            <a:spAutoFit/>
          </a:bodyPr>
          <a:lstStyle/>
          <a:p>
            <a:pPr algn="ctr"/>
            <a:r>
              <a:rPr lang="en-US" sz="1000">
                <a:latin typeface="Calibri" panose="020F0502020204030204" pitchFamily="34" charset="0"/>
                <a:ea typeface="Calibri" panose="020F0502020204030204" pitchFamily="34" charset="0"/>
                <a:cs typeface="Calibri" panose="020F0502020204030204" pitchFamily="34" charset="0"/>
              </a:rPr>
              <a:t>Source: Company Presentation and Annual Reports, PPFAS Research</a:t>
            </a:r>
          </a:p>
        </p:txBody>
      </p:sp>
    </p:spTree>
    <p:extLst>
      <p:ext uri="{BB962C8B-B14F-4D97-AF65-F5344CB8AC3E}">
        <p14:creationId xmlns:p14="http://schemas.microsoft.com/office/powerpoint/2010/main" val="37879335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95682-B4E8-C0B2-146C-768544E57E5A}"/>
              </a:ext>
            </a:extLst>
          </p:cNvPr>
          <p:cNvSpPr>
            <a:spLocks noGrp="1"/>
          </p:cNvSpPr>
          <p:nvPr>
            <p:ph type="title"/>
          </p:nvPr>
        </p:nvSpPr>
        <p:spPr>
          <a:xfrm>
            <a:off x="317938" y="165428"/>
            <a:ext cx="11708524" cy="1325563"/>
          </a:xfrm>
        </p:spPr>
        <p:txBody>
          <a:bodyPr>
            <a:normAutofit/>
          </a:bodyPr>
          <a:lstStyle/>
          <a:p>
            <a:r>
              <a:rPr lang="en-US" sz="3600">
                <a:latin typeface="Calibri" panose="020F0502020204030204" pitchFamily="34" charset="0"/>
                <a:ea typeface="Calibri" panose="020F0502020204030204" pitchFamily="34" charset="0"/>
                <a:cs typeface="Calibri" panose="020F0502020204030204" pitchFamily="34" charset="0"/>
              </a:rPr>
              <a:t>Macro Challenges: IT Slowdown &amp; Reduced Subcontracting</a:t>
            </a:r>
          </a:p>
        </p:txBody>
      </p:sp>
      <p:graphicFrame>
        <p:nvGraphicFramePr>
          <p:cNvPr id="5" name="Content Placeholder 4">
            <a:extLst>
              <a:ext uri="{FF2B5EF4-FFF2-40B4-BE49-F238E27FC236}">
                <a16:creationId xmlns:a16="http://schemas.microsoft.com/office/drawing/2014/main" id="{2DA6ED83-7B51-94CA-4782-27AB3AACCDB3}"/>
              </a:ext>
            </a:extLst>
          </p:cNvPr>
          <p:cNvGraphicFramePr>
            <a:graphicFrameLocks noGrp="1"/>
          </p:cNvGraphicFramePr>
          <p:nvPr>
            <p:ph sz="half" idx="1"/>
            <p:extLst>
              <p:ext uri="{D42A27DB-BD31-4B8C-83A1-F6EECF244321}">
                <p14:modId xmlns:p14="http://schemas.microsoft.com/office/powerpoint/2010/main" val="1691311078"/>
              </p:ext>
            </p:extLst>
          </p:nvPr>
        </p:nvGraphicFramePr>
        <p:xfrm>
          <a:off x="241738" y="1490991"/>
          <a:ext cx="5778062" cy="46859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5">
            <a:extLst>
              <a:ext uri="{FF2B5EF4-FFF2-40B4-BE49-F238E27FC236}">
                <a16:creationId xmlns:a16="http://schemas.microsoft.com/office/drawing/2014/main" id="{802ED245-5555-E958-37D8-E11D168F696D}"/>
              </a:ext>
            </a:extLst>
          </p:cNvPr>
          <p:cNvGraphicFramePr>
            <a:graphicFrameLocks noGrp="1"/>
          </p:cNvGraphicFramePr>
          <p:nvPr>
            <p:ph sz="half" idx="2"/>
            <p:extLst>
              <p:ext uri="{D42A27DB-BD31-4B8C-83A1-F6EECF244321}">
                <p14:modId xmlns:p14="http://schemas.microsoft.com/office/powerpoint/2010/main" val="2426142240"/>
              </p:ext>
            </p:extLst>
          </p:nvPr>
        </p:nvGraphicFramePr>
        <p:xfrm>
          <a:off x="6172200" y="1490991"/>
          <a:ext cx="5701862" cy="4685972"/>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5C439D3B-0B62-1309-62E8-5DDDC6E6D698}"/>
              </a:ext>
            </a:extLst>
          </p:cNvPr>
          <p:cNvSpPr txBox="1"/>
          <p:nvPr/>
        </p:nvSpPr>
        <p:spPr>
          <a:xfrm>
            <a:off x="4558602" y="6492875"/>
            <a:ext cx="3074795" cy="246221"/>
          </a:xfrm>
          <a:prstGeom prst="rect">
            <a:avLst/>
          </a:prstGeom>
          <a:noFill/>
        </p:spPr>
        <p:txBody>
          <a:bodyPr wrap="square">
            <a:spAutoFit/>
          </a:bodyPr>
          <a:lstStyle/>
          <a:p>
            <a:r>
              <a:rPr lang="en-US" sz="1000">
                <a:latin typeface="Calibri" panose="020F0502020204030204" pitchFamily="34" charset="0"/>
                <a:ea typeface="Calibri" panose="020F0502020204030204" pitchFamily="34" charset="0"/>
                <a:cs typeface="Calibri" panose="020F0502020204030204" pitchFamily="34" charset="0"/>
              </a:rPr>
              <a:t>Source: Company Filings, </a:t>
            </a:r>
            <a:r>
              <a:rPr lang="en-US" sz="1000" err="1">
                <a:latin typeface="Calibri" panose="020F0502020204030204" pitchFamily="34" charset="0"/>
                <a:ea typeface="Calibri" panose="020F0502020204030204" pitchFamily="34" charset="0"/>
                <a:cs typeface="Calibri" panose="020F0502020204030204" pitchFamily="34" charset="0"/>
              </a:rPr>
              <a:t>Concalls</a:t>
            </a:r>
            <a:r>
              <a:rPr lang="en-US" sz="1000">
                <a:latin typeface="Calibri" panose="020F0502020204030204" pitchFamily="34" charset="0"/>
                <a:ea typeface="Calibri" panose="020F0502020204030204" pitchFamily="34" charset="0"/>
                <a:cs typeface="Calibri" panose="020F0502020204030204" pitchFamily="34" charset="0"/>
              </a:rPr>
              <a:t>, PPFAS Research</a:t>
            </a:r>
          </a:p>
        </p:txBody>
      </p:sp>
    </p:spTree>
    <p:extLst>
      <p:ext uri="{BB962C8B-B14F-4D97-AF65-F5344CB8AC3E}">
        <p14:creationId xmlns:p14="http://schemas.microsoft.com/office/powerpoint/2010/main" val="22688668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D4E4C-EE0A-CA02-4BD8-9CA3D30A4104}"/>
              </a:ext>
            </a:extLst>
          </p:cNvPr>
          <p:cNvSpPr>
            <a:spLocks noGrp="1"/>
          </p:cNvSpPr>
          <p:nvPr>
            <p:ph type="title"/>
          </p:nvPr>
        </p:nvSpPr>
        <p:spPr/>
        <p:txBody>
          <a:bodyPr>
            <a:normAutofit/>
          </a:bodyPr>
          <a:lstStyle/>
          <a:p>
            <a:r>
              <a:rPr lang="en-US" sz="4000">
                <a:latin typeface="Calibri" panose="020F0502020204030204" pitchFamily="34" charset="0"/>
                <a:ea typeface="Calibri" panose="020F0502020204030204" pitchFamily="34" charset="0"/>
                <a:cs typeface="Calibri" panose="020F0502020204030204" pitchFamily="34" charset="0"/>
              </a:rPr>
              <a:t>IT Contraction, GCC Expansion</a:t>
            </a:r>
          </a:p>
        </p:txBody>
      </p:sp>
      <p:sp>
        <p:nvSpPr>
          <p:cNvPr id="4" name="Content Placeholder 3">
            <a:extLst>
              <a:ext uri="{FF2B5EF4-FFF2-40B4-BE49-F238E27FC236}">
                <a16:creationId xmlns:a16="http://schemas.microsoft.com/office/drawing/2014/main" id="{E3A59485-8B8B-848F-6735-567A811C2A4F}"/>
              </a:ext>
            </a:extLst>
          </p:cNvPr>
          <p:cNvSpPr>
            <a:spLocks noGrp="1"/>
          </p:cNvSpPr>
          <p:nvPr>
            <p:ph sz="half" idx="1"/>
          </p:nvPr>
        </p:nvSpPr>
        <p:spPr/>
        <p:txBody>
          <a:bodyPr>
            <a:noAutofit/>
          </a:bodyPr>
          <a:lstStyle/>
          <a:p>
            <a:pPr marL="0" indent="0">
              <a:spcBef>
                <a:spcPts val="600"/>
              </a:spcBef>
              <a:buNone/>
            </a:pPr>
            <a:r>
              <a:rPr lang="en-US" sz="1600" b="1" u="sng" err="1">
                <a:latin typeface="Calibri" panose="020F0502020204030204" pitchFamily="34" charset="0"/>
                <a:ea typeface="Calibri" panose="020F0502020204030204" pitchFamily="34" charset="0"/>
                <a:cs typeface="Calibri" panose="020F0502020204030204" pitchFamily="34" charset="0"/>
              </a:rPr>
              <a:t>Teamlease</a:t>
            </a:r>
            <a:r>
              <a:rPr lang="en-US" sz="1600" b="1" u="sng">
                <a:latin typeface="Calibri" panose="020F0502020204030204" pitchFamily="34" charset="0"/>
                <a:ea typeface="Calibri" panose="020F0502020204030204" pitchFamily="34" charset="0"/>
                <a:cs typeface="Calibri" panose="020F0502020204030204" pitchFamily="34" charset="0"/>
              </a:rPr>
              <a:t>: </a:t>
            </a:r>
          </a:p>
          <a:p>
            <a:pPr>
              <a:spcBef>
                <a:spcPts val="600"/>
              </a:spcBef>
            </a:pPr>
            <a:r>
              <a:rPr lang="en-US" sz="1600">
                <a:latin typeface="Calibri" panose="020F0502020204030204" pitchFamily="34" charset="0"/>
                <a:ea typeface="Calibri" panose="020F0502020204030204" pitchFamily="34" charset="0"/>
                <a:cs typeface="Calibri" panose="020F0502020204030204" pitchFamily="34" charset="0"/>
              </a:rPr>
              <a:t>FY23 – IT Services clients reduced their hiring by 60% during the year</a:t>
            </a:r>
          </a:p>
          <a:p>
            <a:pPr>
              <a:spcBef>
                <a:spcPts val="600"/>
              </a:spcBef>
            </a:pPr>
            <a:r>
              <a:rPr lang="en-US" sz="1600">
                <a:latin typeface="Calibri" panose="020F0502020204030204" pitchFamily="34" charset="0"/>
                <a:ea typeface="Calibri" panose="020F0502020204030204" pitchFamily="34" charset="0"/>
                <a:cs typeface="Calibri" panose="020F0502020204030204" pitchFamily="34" charset="0"/>
              </a:rPr>
              <a:t>FY24 – “Contract staffing works as a shock absorber in downtimes and we have lost 50% of associate headcount on IT services side” </a:t>
            </a:r>
          </a:p>
          <a:p>
            <a:pPr>
              <a:spcBef>
                <a:spcPts val="600"/>
              </a:spcBef>
            </a:pPr>
            <a:r>
              <a:rPr lang="en-US" sz="1600">
                <a:latin typeface="Calibri" panose="020F0502020204030204" pitchFamily="34" charset="0"/>
                <a:ea typeface="Calibri" panose="020F0502020204030204" pitchFamily="34" charset="0"/>
                <a:cs typeface="Calibri" panose="020F0502020204030204" pitchFamily="34" charset="0"/>
              </a:rPr>
              <a:t>FY25 – IT sector continues to witness cautious &amp; selective hiring and expect slowdown to continue in H1FY26 as well</a:t>
            </a:r>
          </a:p>
          <a:p>
            <a:pPr marL="0" indent="0">
              <a:spcBef>
                <a:spcPts val="600"/>
              </a:spcBef>
              <a:buNone/>
            </a:pPr>
            <a:endParaRPr lang="en-US" sz="900">
              <a:latin typeface="Calibri" panose="020F0502020204030204" pitchFamily="34" charset="0"/>
              <a:ea typeface="Calibri" panose="020F0502020204030204" pitchFamily="34" charset="0"/>
              <a:cs typeface="Calibri" panose="020F0502020204030204" pitchFamily="34" charset="0"/>
            </a:endParaRPr>
          </a:p>
          <a:p>
            <a:pPr marL="0" indent="0">
              <a:spcBef>
                <a:spcPts val="600"/>
              </a:spcBef>
              <a:buNone/>
            </a:pPr>
            <a:r>
              <a:rPr lang="en-US" sz="1600" b="1" u="sng">
                <a:latin typeface="Calibri" panose="020F0502020204030204" pitchFamily="34" charset="0"/>
                <a:ea typeface="Calibri" panose="020F0502020204030204" pitchFamily="34" charset="0"/>
                <a:cs typeface="Calibri" panose="020F0502020204030204" pitchFamily="34" charset="0"/>
              </a:rPr>
              <a:t>Quess Corp: </a:t>
            </a:r>
          </a:p>
          <a:p>
            <a:pPr>
              <a:spcBef>
                <a:spcPts val="600"/>
              </a:spcBef>
            </a:pPr>
            <a:r>
              <a:rPr lang="en-US" sz="1600">
                <a:latin typeface="Calibri" panose="020F0502020204030204" pitchFamily="34" charset="0"/>
                <a:ea typeface="Calibri" panose="020F0502020204030204" pitchFamily="34" charset="0"/>
                <a:cs typeface="Calibri" panose="020F0502020204030204" pitchFamily="34" charset="0"/>
              </a:rPr>
              <a:t>FY23 – IT services headcount decreased due to tepid market conditions.</a:t>
            </a:r>
          </a:p>
          <a:p>
            <a:pPr>
              <a:spcBef>
                <a:spcPts val="600"/>
              </a:spcBef>
            </a:pPr>
            <a:r>
              <a:rPr lang="en-US" sz="1600">
                <a:latin typeface="Calibri" panose="020F0502020204030204" pitchFamily="34" charset="0"/>
                <a:ea typeface="Calibri" panose="020F0502020204030204" pitchFamily="34" charset="0"/>
                <a:cs typeface="Calibri" panose="020F0502020204030204" pitchFamily="34" charset="0"/>
              </a:rPr>
              <a:t>FY24 – Hiring continues to remain soft. Permanent Recruitment down by 70% in one of the quarters</a:t>
            </a:r>
          </a:p>
          <a:p>
            <a:pPr>
              <a:spcBef>
                <a:spcPts val="600"/>
              </a:spcBef>
            </a:pPr>
            <a:r>
              <a:rPr lang="en-US" sz="1600">
                <a:latin typeface="Calibri" panose="020F0502020204030204" pitchFamily="34" charset="0"/>
                <a:ea typeface="Calibri" panose="020F0502020204030204" pitchFamily="34" charset="0"/>
                <a:cs typeface="Calibri" panose="020F0502020204030204" pitchFamily="34" charset="0"/>
              </a:rPr>
              <a:t>FY25 – Continue to see subdued demand &amp; muted forecast from large IT clients</a:t>
            </a:r>
          </a:p>
        </p:txBody>
      </p:sp>
      <p:pic>
        <p:nvPicPr>
          <p:cNvPr id="8" name="Content Placeholder 7">
            <a:extLst>
              <a:ext uri="{FF2B5EF4-FFF2-40B4-BE49-F238E27FC236}">
                <a16:creationId xmlns:a16="http://schemas.microsoft.com/office/drawing/2014/main" id="{E89C42A5-CD5C-5A62-763A-C776769DCA59}"/>
              </a:ext>
            </a:extLst>
          </p:cNvPr>
          <p:cNvPicPr>
            <a:picLocks noGrp="1" noChangeAspect="1"/>
          </p:cNvPicPr>
          <p:nvPr>
            <p:ph sz="half" idx="2"/>
          </p:nvPr>
        </p:nvPicPr>
        <p:blipFill>
          <a:blip r:embed="rId3"/>
          <a:stretch>
            <a:fillRect/>
          </a:stretch>
        </p:blipFill>
        <p:spPr>
          <a:xfrm>
            <a:off x="6593080" y="1690687"/>
            <a:ext cx="4981886" cy="2196725"/>
          </a:xfrm>
          <a:prstGeom prst="rect">
            <a:avLst/>
          </a:prstGeom>
        </p:spPr>
      </p:pic>
      <p:pic>
        <p:nvPicPr>
          <p:cNvPr id="10" name="Picture 9">
            <a:extLst>
              <a:ext uri="{FF2B5EF4-FFF2-40B4-BE49-F238E27FC236}">
                <a16:creationId xmlns:a16="http://schemas.microsoft.com/office/drawing/2014/main" id="{C892ED7D-D9AA-01A6-AE95-325FB1263727}"/>
              </a:ext>
            </a:extLst>
          </p:cNvPr>
          <p:cNvPicPr>
            <a:picLocks noChangeAspect="1"/>
          </p:cNvPicPr>
          <p:nvPr/>
        </p:nvPicPr>
        <p:blipFill>
          <a:blip r:embed="rId4"/>
          <a:stretch>
            <a:fillRect/>
          </a:stretch>
        </p:blipFill>
        <p:spPr>
          <a:xfrm>
            <a:off x="6593080" y="3887413"/>
            <a:ext cx="4981886" cy="2289550"/>
          </a:xfrm>
          <a:prstGeom prst="rect">
            <a:avLst/>
          </a:prstGeom>
        </p:spPr>
      </p:pic>
      <p:sp>
        <p:nvSpPr>
          <p:cNvPr id="11" name="TextBox 10">
            <a:extLst>
              <a:ext uri="{FF2B5EF4-FFF2-40B4-BE49-F238E27FC236}">
                <a16:creationId xmlns:a16="http://schemas.microsoft.com/office/drawing/2014/main" id="{676F4DD1-99F5-1A12-D864-FBF6B2F86614}"/>
              </a:ext>
            </a:extLst>
          </p:cNvPr>
          <p:cNvSpPr txBox="1"/>
          <p:nvPr/>
        </p:nvSpPr>
        <p:spPr>
          <a:xfrm>
            <a:off x="4558602" y="6492875"/>
            <a:ext cx="3074795" cy="246221"/>
          </a:xfrm>
          <a:prstGeom prst="rect">
            <a:avLst/>
          </a:prstGeom>
          <a:noFill/>
        </p:spPr>
        <p:txBody>
          <a:bodyPr wrap="square">
            <a:spAutoFit/>
          </a:bodyPr>
          <a:lstStyle/>
          <a:p>
            <a:r>
              <a:rPr lang="en-US" sz="1000">
                <a:latin typeface="Calibri" panose="020F0502020204030204" pitchFamily="34" charset="0"/>
                <a:ea typeface="Calibri" panose="020F0502020204030204" pitchFamily="34" charset="0"/>
                <a:cs typeface="Calibri" panose="020F0502020204030204" pitchFamily="34" charset="0"/>
              </a:rPr>
              <a:t>Source: Company Filings, </a:t>
            </a:r>
            <a:r>
              <a:rPr lang="en-US" sz="1000" err="1">
                <a:latin typeface="Calibri" panose="020F0502020204030204" pitchFamily="34" charset="0"/>
                <a:ea typeface="Calibri" panose="020F0502020204030204" pitchFamily="34" charset="0"/>
                <a:cs typeface="Calibri" panose="020F0502020204030204" pitchFamily="34" charset="0"/>
              </a:rPr>
              <a:t>Concalls</a:t>
            </a:r>
            <a:r>
              <a:rPr lang="en-US" sz="1000">
                <a:latin typeface="Calibri" panose="020F0502020204030204" pitchFamily="34" charset="0"/>
                <a:ea typeface="Calibri" panose="020F0502020204030204" pitchFamily="34" charset="0"/>
                <a:cs typeface="Calibri" panose="020F0502020204030204" pitchFamily="34" charset="0"/>
              </a:rPr>
              <a:t>, PPFAS Research</a:t>
            </a:r>
          </a:p>
        </p:txBody>
      </p:sp>
    </p:spTree>
    <p:extLst>
      <p:ext uri="{BB962C8B-B14F-4D97-AF65-F5344CB8AC3E}">
        <p14:creationId xmlns:p14="http://schemas.microsoft.com/office/powerpoint/2010/main" val="41488027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9F9EA-52DE-1931-2ECB-A0156D0B64C9}"/>
              </a:ext>
            </a:extLst>
          </p:cNvPr>
          <p:cNvSpPr>
            <a:spLocks noGrp="1"/>
          </p:cNvSpPr>
          <p:nvPr>
            <p:ph type="title"/>
          </p:nvPr>
        </p:nvSpPr>
        <p:spPr/>
        <p:txBody>
          <a:bodyPr>
            <a:normAutofit/>
          </a:bodyPr>
          <a:lstStyle/>
          <a:p>
            <a:r>
              <a:rPr lang="en-US" sz="4000">
                <a:latin typeface="Calibri" panose="020F0502020204030204" pitchFamily="34" charset="0"/>
                <a:ea typeface="Calibri" panose="020F0502020204030204" pitchFamily="34" charset="0"/>
                <a:cs typeface="Calibri" panose="020F0502020204030204" pitchFamily="34" charset="0"/>
              </a:rPr>
              <a:t>The GCC Opportunity</a:t>
            </a:r>
          </a:p>
        </p:txBody>
      </p:sp>
      <p:sp>
        <p:nvSpPr>
          <p:cNvPr id="3" name="Content Placeholder 2">
            <a:extLst>
              <a:ext uri="{FF2B5EF4-FFF2-40B4-BE49-F238E27FC236}">
                <a16:creationId xmlns:a16="http://schemas.microsoft.com/office/drawing/2014/main" id="{B1531255-E173-F110-85DC-E23D14D2F2D6}"/>
              </a:ext>
            </a:extLst>
          </p:cNvPr>
          <p:cNvSpPr>
            <a:spLocks noGrp="1"/>
          </p:cNvSpPr>
          <p:nvPr>
            <p:ph idx="1"/>
          </p:nvPr>
        </p:nvSpPr>
        <p:spPr>
          <a:xfrm>
            <a:off x="838200" y="1818752"/>
            <a:ext cx="10515600" cy="4358211"/>
          </a:xfrm>
        </p:spPr>
        <p:txBody>
          <a:bodyPr>
            <a:normAutofit/>
          </a:bodyPr>
          <a:lstStyle/>
          <a:p>
            <a:pPr algn="just"/>
            <a:r>
              <a:rPr lang="en-US" sz="2400">
                <a:latin typeface="Calibri" panose="020F0502020204030204" pitchFamily="34" charset="0"/>
                <a:ea typeface="Calibri" panose="020F0502020204030204" pitchFamily="34" charset="0"/>
                <a:cs typeface="Calibri" panose="020F0502020204030204" pitchFamily="34" charset="0"/>
              </a:rPr>
              <a:t>There are ~1800 Global Capability Centers (GCC) in India and growing</a:t>
            </a:r>
          </a:p>
          <a:p>
            <a:pPr algn="just"/>
            <a:r>
              <a:rPr lang="en-US" sz="2400">
                <a:latin typeface="Calibri" panose="020F0502020204030204" pitchFamily="34" charset="0"/>
                <a:ea typeface="Calibri" panose="020F0502020204030204" pitchFamily="34" charset="0"/>
                <a:cs typeface="Calibri" panose="020F0502020204030204" pitchFamily="34" charset="0"/>
              </a:rPr>
              <a:t>Penetration of flexi staffing in GCC at 8.2% vs 5.5% in IT Staffing</a:t>
            </a:r>
          </a:p>
          <a:p>
            <a:pPr algn="just"/>
            <a:r>
              <a:rPr lang="en-US" sz="2400">
                <a:latin typeface="Calibri" panose="020F0502020204030204" pitchFamily="34" charset="0"/>
                <a:ea typeface="Calibri" panose="020F0502020204030204" pitchFamily="34" charset="0"/>
                <a:cs typeface="Calibri" panose="020F0502020204030204" pitchFamily="34" charset="0"/>
              </a:rPr>
              <a:t>GCCs tend to have higher associate salaries and better margins</a:t>
            </a:r>
          </a:p>
          <a:p>
            <a:pPr algn="just"/>
            <a:r>
              <a:rPr lang="en-US" sz="2400">
                <a:latin typeface="Calibri" panose="020F0502020204030204" pitchFamily="34" charset="0"/>
                <a:ea typeface="Calibri" panose="020F0502020204030204" pitchFamily="34" charset="0"/>
                <a:cs typeface="Calibri" panose="020F0502020204030204" pitchFamily="34" charset="0"/>
              </a:rPr>
              <a:t>Opportunity to expand revenue pool by providing additional services – </a:t>
            </a:r>
          </a:p>
          <a:p>
            <a:pPr lvl="1" algn="just"/>
            <a:r>
              <a:rPr lang="en-US">
                <a:latin typeface="Calibri" panose="020F0502020204030204" pitchFamily="34" charset="0"/>
                <a:ea typeface="Calibri" panose="020F0502020204030204" pitchFamily="34" charset="0"/>
                <a:cs typeface="Calibri" panose="020F0502020204030204" pitchFamily="34" charset="0"/>
              </a:rPr>
              <a:t>Permanent Recruitment</a:t>
            </a:r>
          </a:p>
          <a:p>
            <a:pPr lvl="1" algn="just"/>
            <a:r>
              <a:rPr lang="en-US">
                <a:latin typeface="Calibri" panose="020F0502020204030204" pitchFamily="34" charset="0"/>
                <a:ea typeface="Calibri" panose="020F0502020204030204" pitchFamily="34" charset="0"/>
                <a:cs typeface="Calibri" panose="020F0502020204030204" pitchFamily="34" charset="0"/>
              </a:rPr>
              <a:t>RPO</a:t>
            </a:r>
          </a:p>
          <a:p>
            <a:pPr lvl="1" algn="just"/>
            <a:r>
              <a:rPr lang="en-US">
                <a:latin typeface="Calibri" panose="020F0502020204030204" pitchFamily="34" charset="0"/>
                <a:ea typeface="Calibri" panose="020F0502020204030204" pitchFamily="34" charset="0"/>
                <a:cs typeface="Calibri" panose="020F0502020204030204" pitchFamily="34" charset="0"/>
              </a:rPr>
              <a:t>Set-up Service </a:t>
            </a:r>
          </a:p>
          <a:p>
            <a:pPr lvl="1" algn="just"/>
            <a:r>
              <a:rPr lang="en-US">
                <a:latin typeface="Calibri" panose="020F0502020204030204" pitchFamily="34" charset="0"/>
                <a:ea typeface="Calibri" panose="020F0502020204030204" pitchFamily="34" charset="0"/>
                <a:cs typeface="Calibri" panose="020F0502020204030204" pitchFamily="34" charset="0"/>
              </a:rPr>
              <a:t>GCC-as-a-Service</a:t>
            </a:r>
          </a:p>
          <a:p>
            <a:pPr algn="just"/>
            <a:r>
              <a:rPr lang="en-US" sz="2400">
                <a:latin typeface="Calibri" panose="020F0502020204030204" pitchFamily="34" charset="0"/>
                <a:ea typeface="Calibri" panose="020F0502020204030204" pitchFamily="34" charset="0"/>
                <a:cs typeface="Calibri" panose="020F0502020204030204" pitchFamily="34" charset="0"/>
              </a:rPr>
              <a:t>Both staffing players and IT companies targeting GCC-as-a-Service opportunity</a:t>
            </a:r>
          </a:p>
          <a:p>
            <a:pPr marL="0" indent="0">
              <a:buNone/>
            </a:pPr>
            <a:endParaRPr lang="en-US" sz="2000"/>
          </a:p>
        </p:txBody>
      </p:sp>
      <p:pic>
        <p:nvPicPr>
          <p:cNvPr id="5" name="Picture 4">
            <a:extLst>
              <a:ext uri="{FF2B5EF4-FFF2-40B4-BE49-F238E27FC236}">
                <a16:creationId xmlns:a16="http://schemas.microsoft.com/office/drawing/2014/main" id="{E94D7C8B-7EBF-0E93-A978-3BFC55E4B414}"/>
              </a:ext>
            </a:extLst>
          </p:cNvPr>
          <p:cNvPicPr>
            <a:picLocks noChangeAspect="1"/>
          </p:cNvPicPr>
          <p:nvPr/>
        </p:nvPicPr>
        <p:blipFill>
          <a:blip r:embed="rId2"/>
          <a:stretch>
            <a:fillRect/>
          </a:stretch>
        </p:blipFill>
        <p:spPr>
          <a:xfrm>
            <a:off x="6194613" y="3563051"/>
            <a:ext cx="5159187" cy="1653683"/>
          </a:xfrm>
          <a:prstGeom prst="rect">
            <a:avLst/>
          </a:prstGeom>
        </p:spPr>
      </p:pic>
    </p:spTree>
    <p:extLst>
      <p:ext uri="{BB962C8B-B14F-4D97-AF65-F5344CB8AC3E}">
        <p14:creationId xmlns:p14="http://schemas.microsoft.com/office/powerpoint/2010/main" val="41138864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293CA-DC16-165C-0900-11FD4CF53F3A}"/>
              </a:ext>
            </a:extLst>
          </p:cNvPr>
          <p:cNvSpPr>
            <a:spLocks noGrp="1"/>
          </p:cNvSpPr>
          <p:nvPr>
            <p:ph type="title"/>
          </p:nvPr>
        </p:nvSpPr>
        <p:spPr/>
        <p:txBody>
          <a:bodyPr/>
          <a:lstStyle/>
          <a:p>
            <a:r>
              <a:rPr lang="en-US"/>
              <a:t>Professional Staffing: EBITDA Analysis</a:t>
            </a:r>
          </a:p>
        </p:txBody>
      </p:sp>
      <p:graphicFrame>
        <p:nvGraphicFramePr>
          <p:cNvPr id="6" name="Content Placeholder 5">
            <a:extLst>
              <a:ext uri="{FF2B5EF4-FFF2-40B4-BE49-F238E27FC236}">
                <a16:creationId xmlns:a16="http://schemas.microsoft.com/office/drawing/2014/main" id="{DCB651C5-92F9-4222-95F1-C08AA9508FEB}"/>
              </a:ext>
            </a:extLst>
          </p:cNvPr>
          <p:cNvGraphicFramePr>
            <a:graphicFrameLocks noGrp="1"/>
          </p:cNvGraphicFramePr>
          <p:nvPr>
            <p:ph sz="half" idx="1"/>
            <p:extLst>
              <p:ext uri="{D42A27DB-BD31-4B8C-83A1-F6EECF244321}">
                <p14:modId xmlns:p14="http://schemas.microsoft.com/office/powerpoint/2010/main" val="3916532076"/>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6">
            <a:extLst>
              <a:ext uri="{FF2B5EF4-FFF2-40B4-BE49-F238E27FC236}">
                <a16:creationId xmlns:a16="http://schemas.microsoft.com/office/drawing/2014/main" id="{D74ADA2B-8E7A-5D20-FE7F-0C7F80E3C6B5}"/>
              </a:ext>
            </a:extLst>
          </p:cNvPr>
          <p:cNvGraphicFramePr>
            <a:graphicFrameLocks noGrp="1"/>
          </p:cNvGraphicFramePr>
          <p:nvPr>
            <p:ph sz="half" idx="2"/>
            <p:extLst>
              <p:ext uri="{D42A27DB-BD31-4B8C-83A1-F6EECF244321}">
                <p14:modId xmlns:p14="http://schemas.microsoft.com/office/powerpoint/2010/main" val="4067430229"/>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C1C83D86-EBB2-458E-473B-A24D091FB061}"/>
              </a:ext>
            </a:extLst>
          </p:cNvPr>
          <p:cNvSpPr txBox="1"/>
          <p:nvPr/>
        </p:nvSpPr>
        <p:spPr>
          <a:xfrm>
            <a:off x="4663377" y="6492875"/>
            <a:ext cx="2865245" cy="246221"/>
          </a:xfrm>
          <a:prstGeom prst="rect">
            <a:avLst/>
          </a:prstGeom>
          <a:noFill/>
        </p:spPr>
        <p:txBody>
          <a:bodyPr wrap="square">
            <a:spAutoFit/>
          </a:bodyPr>
          <a:lstStyle/>
          <a:p>
            <a:r>
              <a:rPr lang="en-US" sz="1000">
                <a:latin typeface="Calibri" panose="020F0502020204030204" pitchFamily="34" charset="0"/>
                <a:ea typeface="Calibri" panose="020F0502020204030204" pitchFamily="34" charset="0"/>
                <a:cs typeface="Calibri" panose="020F0502020204030204" pitchFamily="34" charset="0"/>
              </a:rPr>
              <a:t>Source: Company Filings, PPFAS Research</a:t>
            </a:r>
          </a:p>
        </p:txBody>
      </p:sp>
    </p:spTree>
    <p:extLst>
      <p:ext uri="{BB962C8B-B14F-4D97-AF65-F5344CB8AC3E}">
        <p14:creationId xmlns:p14="http://schemas.microsoft.com/office/powerpoint/2010/main" val="31362685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CDE5B5-6E2E-8BA4-4AF2-ADAE21B6BA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10F4A4-2404-0B28-1ADB-290CC83EF2F5}"/>
              </a:ext>
            </a:extLst>
          </p:cNvPr>
          <p:cNvSpPr>
            <a:spLocks noGrp="1"/>
          </p:cNvSpPr>
          <p:nvPr>
            <p:ph type="title"/>
          </p:nvPr>
        </p:nvSpPr>
        <p:spPr/>
        <p:txBody>
          <a:bodyPr>
            <a:normAutofit/>
          </a:bodyPr>
          <a:lstStyle/>
          <a:p>
            <a:r>
              <a:rPr lang="en-US" sz="4000">
                <a:latin typeface="Calibri" panose="020F0502020204030204" pitchFamily="34" charset="0"/>
                <a:ea typeface="Calibri" panose="020F0502020204030204" pitchFamily="34" charset="0"/>
                <a:cs typeface="Calibri" panose="020F0502020204030204" pitchFamily="34" charset="0"/>
              </a:rPr>
              <a:t>Incremental </a:t>
            </a:r>
            <a:r>
              <a:rPr lang="en-US" sz="4000" err="1">
                <a:latin typeface="Calibri" panose="020F0502020204030204" pitchFamily="34" charset="0"/>
                <a:ea typeface="Calibri" panose="020F0502020204030204" pitchFamily="34" charset="0"/>
                <a:cs typeface="Calibri" panose="020F0502020204030204" pitchFamily="34" charset="0"/>
              </a:rPr>
              <a:t>RoIC</a:t>
            </a:r>
            <a:r>
              <a:rPr lang="en-US" sz="4000">
                <a:latin typeface="Calibri" panose="020F0502020204030204" pitchFamily="34" charset="0"/>
                <a:ea typeface="Calibri" panose="020F0502020204030204" pitchFamily="34" charset="0"/>
                <a:cs typeface="Calibri" panose="020F0502020204030204" pitchFamily="34" charset="0"/>
              </a:rPr>
              <a:t> Calculation</a:t>
            </a:r>
          </a:p>
        </p:txBody>
      </p:sp>
      <p:graphicFrame>
        <p:nvGraphicFramePr>
          <p:cNvPr id="4" name="Content Placeholder 3">
            <a:extLst>
              <a:ext uri="{FF2B5EF4-FFF2-40B4-BE49-F238E27FC236}">
                <a16:creationId xmlns:a16="http://schemas.microsoft.com/office/drawing/2014/main" id="{998C8AD7-7EC0-869F-B3BE-DC14B4F3BFE7}"/>
              </a:ext>
            </a:extLst>
          </p:cNvPr>
          <p:cNvGraphicFramePr>
            <a:graphicFrameLocks/>
          </p:cNvGraphicFramePr>
          <p:nvPr>
            <p:extLst>
              <p:ext uri="{D42A27DB-BD31-4B8C-83A1-F6EECF244321}">
                <p14:modId xmlns:p14="http://schemas.microsoft.com/office/powerpoint/2010/main" val="375378251"/>
              </p:ext>
            </p:extLst>
          </p:nvPr>
        </p:nvGraphicFramePr>
        <p:xfrm>
          <a:off x="964642" y="1690688"/>
          <a:ext cx="10661301" cy="4480560"/>
        </p:xfrm>
        <a:graphic>
          <a:graphicData uri="http://schemas.openxmlformats.org/drawingml/2006/table">
            <a:tbl>
              <a:tblPr bandRow="1">
                <a:tableStyleId>{5C22544A-7EE6-4342-B048-85BDC9FD1C3A}</a:tableStyleId>
              </a:tblPr>
              <a:tblGrid>
                <a:gridCol w="8058778">
                  <a:extLst>
                    <a:ext uri="{9D8B030D-6E8A-4147-A177-3AD203B41FA5}">
                      <a16:colId xmlns:a16="http://schemas.microsoft.com/office/drawing/2014/main" val="574513861"/>
                    </a:ext>
                  </a:extLst>
                </a:gridCol>
                <a:gridCol w="2602523">
                  <a:extLst>
                    <a:ext uri="{9D8B030D-6E8A-4147-A177-3AD203B41FA5}">
                      <a16:colId xmlns:a16="http://schemas.microsoft.com/office/drawing/2014/main" val="4229776064"/>
                    </a:ext>
                  </a:extLst>
                </a:gridCol>
              </a:tblGrid>
              <a:tr h="640080">
                <a:tc>
                  <a:txBody>
                    <a:bodyPr/>
                    <a:lstStyle/>
                    <a:p>
                      <a:r>
                        <a:rPr lang="en-US" sz="2400">
                          <a:latin typeface="Calibri" panose="020F0502020204030204" pitchFamily="34" charset="0"/>
                          <a:ea typeface="Calibri" panose="020F0502020204030204" pitchFamily="34" charset="0"/>
                          <a:cs typeface="Calibri" panose="020F0502020204030204" pitchFamily="34" charset="0"/>
                        </a:rPr>
                        <a:t>Revenue/Associate/Annum</a:t>
                      </a:r>
                    </a:p>
                  </a:txBody>
                  <a:tcPr anchor="ctr"/>
                </a:tc>
                <a:tc>
                  <a:txBody>
                    <a:bodyPr/>
                    <a:lstStyle/>
                    <a:p>
                      <a:r>
                        <a:rPr lang="en-US" sz="2400">
                          <a:latin typeface="Calibri" panose="020F0502020204030204" pitchFamily="34" charset="0"/>
                          <a:ea typeface="Calibri" panose="020F0502020204030204" pitchFamily="34" charset="0"/>
                          <a:cs typeface="Calibri" panose="020F0502020204030204" pitchFamily="34" charset="0"/>
                        </a:rPr>
                        <a:t>10,00,000</a:t>
                      </a:r>
                    </a:p>
                  </a:txBody>
                  <a:tcPr anchor="ctr"/>
                </a:tc>
                <a:extLst>
                  <a:ext uri="{0D108BD9-81ED-4DB2-BD59-A6C34878D82A}">
                    <a16:rowId xmlns:a16="http://schemas.microsoft.com/office/drawing/2014/main" val="3277557146"/>
                  </a:ext>
                </a:extLst>
              </a:tr>
              <a:tr h="640080">
                <a:tc>
                  <a:txBody>
                    <a:bodyPr/>
                    <a:lstStyle/>
                    <a:p>
                      <a:r>
                        <a:rPr lang="en-US" sz="2400">
                          <a:latin typeface="Calibri" panose="020F0502020204030204" pitchFamily="34" charset="0"/>
                          <a:ea typeface="Calibri" panose="020F0502020204030204" pitchFamily="34" charset="0"/>
                          <a:cs typeface="Calibri" panose="020F0502020204030204" pitchFamily="34" charset="0"/>
                        </a:rPr>
                        <a:t>EBITDA/Associate/Annum (Considering EBITDA Margin of 7%)</a:t>
                      </a:r>
                    </a:p>
                  </a:txBody>
                  <a:tcPr anchor="ctr"/>
                </a:tc>
                <a:tc>
                  <a:txBody>
                    <a:bodyPr/>
                    <a:lstStyle/>
                    <a:p>
                      <a:r>
                        <a:rPr lang="en-US" sz="2400">
                          <a:latin typeface="Calibri" panose="020F0502020204030204" pitchFamily="34" charset="0"/>
                          <a:ea typeface="Calibri" panose="020F0502020204030204" pitchFamily="34" charset="0"/>
                          <a:cs typeface="Calibri" panose="020F0502020204030204" pitchFamily="34" charset="0"/>
                        </a:rPr>
                        <a:t>70,000</a:t>
                      </a:r>
                    </a:p>
                  </a:txBody>
                  <a:tcPr anchor="ctr"/>
                </a:tc>
                <a:extLst>
                  <a:ext uri="{0D108BD9-81ED-4DB2-BD59-A6C34878D82A}">
                    <a16:rowId xmlns:a16="http://schemas.microsoft.com/office/drawing/2014/main" val="3259752356"/>
                  </a:ext>
                </a:extLst>
              </a:tr>
              <a:tr h="640080">
                <a:tc>
                  <a:txBody>
                    <a:bodyPr/>
                    <a:lstStyle/>
                    <a:p>
                      <a:r>
                        <a:rPr lang="en-US" sz="2400">
                          <a:latin typeface="Calibri" panose="020F0502020204030204" pitchFamily="34" charset="0"/>
                          <a:ea typeface="Calibri" panose="020F0502020204030204" pitchFamily="34" charset="0"/>
                          <a:cs typeface="Calibri" panose="020F0502020204030204" pitchFamily="34" charset="0"/>
                        </a:rPr>
                        <a:t>Depreciation</a:t>
                      </a:r>
                    </a:p>
                  </a:txBody>
                  <a:tcPr anchor="ctr"/>
                </a:tc>
                <a:tc>
                  <a:txBody>
                    <a:bodyPr/>
                    <a:lstStyle/>
                    <a:p>
                      <a:r>
                        <a:rPr lang="en-US" sz="2400">
                          <a:latin typeface="Calibri" panose="020F0502020204030204" pitchFamily="34" charset="0"/>
                          <a:ea typeface="Calibri" panose="020F0502020204030204" pitchFamily="34" charset="0"/>
                          <a:cs typeface="Calibri" panose="020F0502020204030204" pitchFamily="34" charset="0"/>
                        </a:rPr>
                        <a:t>0</a:t>
                      </a:r>
                    </a:p>
                  </a:txBody>
                  <a:tcPr anchor="ctr"/>
                </a:tc>
                <a:extLst>
                  <a:ext uri="{0D108BD9-81ED-4DB2-BD59-A6C34878D82A}">
                    <a16:rowId xmlns:a16="http://schemas.microsoft.com/office/drawing/2014/main" val="2707221582"/>
                  </a:ext>
                </a:extLst>
              </a:tr>
              <a:tr h="640080">
                <a:tc>
                  <a:txBody>
                    <a:bodyPr/>
                    <a:lstStyle/>
                    <a:p>
                      <a:r>
                        <a:rPr lang="en-US" sz="2400">
                          <a:latin typeface="Calibri" panose="020F0502020204030204" pitchFamily="34" charset="0"/>
                          <a:ea typeface="Calibri" panose="020F0502020204030204" pitchFamily="34" charset="0"/>
                          <a:cs typeface="Calibri" panose="020F0502020204030204" pitchFamily="34" charset="0"/>
                        </a:rPr>
                        <a:t>Tax (@25%)</a:t>
                      </a:r>
                    </a:p>
                  </a:txBody>
                  <a:tcPr anchor="ctr"/>
                </a:tc>
                <a:tc>
                  <a:txBody>
                    <a:bodyPr/>
                    <a:lstStyle/>
                    <a:p>
                      <a:r>
                        <a:rPr lang="en-US" sz="2400">
                          <a:latin typeface="Calibri" panose="020F0502020204030204" pitchFamily="34" charset="0"/>
                          <a:ea typeface="Calibri" panose="020F0502020204030204" pitchFamily="34" charset="0"/>
                          <a:cs typeface="Calibri" panose="020F0502020204030204" pitchFamily="34" charset="0"/>
                        </a:rPr>
                        <a:t>17,500</a:t>
                      </a:r>
                    </a:p>
                  </a:txBody>
                  <a:tcPr anchor="ctr"/>
                </a:tc>
                <a:extLst>
                  <a:ext uri="{0D108BD9-81ED-4DB2-BD59-A6C34878D82A}">
                    <a16:rowId xmlns:a16="http://schemas.microsoft.com/office/drawing/2014/main" val="2298198072"/>
                  </a:ext>
                </a:extLst>
              </a:tr>
              <a:tr h="640080">
                <a:tc>
                  <a:txBody>
                    <a:bodyPr/>
                    <a:lstStyle/>
                    <a:p>
                      <a:r>
                        <a:rPr lang="en-US" sz="2400">
                          <a:latin typeface="Calibri" panose="020F0502020204030204" pitchFamily="34" charset="0"/>
                          <a:ea typeface="Calibri" panose="020F0502020204030204" pitchFamily="34" charset="0"/>
                          <a:cs typeface="Calibri" panose="020F0502020204030204" pitchFamily="34" charset="0"/>
                        </a:rPr>
                        <a:t>NOPAT</a:t>
                      </a:r>
                    </a:p>
                  </a:txBody>
                  <a:tcPr anchor="ctr"/>
                </a:tc>
                <a:tc>
                  <a:txBody>
                    <a:bodyPr/>
                    <a:lstStyle/>
                    <a:p>
                      <a:r>
                        <a:rPr lang="en-US" sz="2400">
                          <a:latin typeface="Calibri" panose="020F0502020204030204" pitchFamily="34" charset="0"/>
                          <a:ea typeface="Calibri" panose="020F0502020204030204" pitchFamily="34" charset="0"/>
                          <a:cs typeface="Calibri" panose="020F0502020204030204" pitchFamily="34" charset="0"/>
                        </a:rPr>
                        <a:t>52,500</a:t>
                      </a:r>
                    </a:p>
                  </a:txBody>
                  <a:tcPr anchor="ctr"/>
                </a:tc>
                <a:extLst>
                  <a:ext uri="{0D108BD9-81ED-4DB2-BD59-A6C34878D82A}">
                    <a16:rowId xmlns:a16="http://schemas.microsoft.com/office/drawing/2014/main" val="3480816478"/>
                  </a:ext>
                </a:extLst>
              </a:tr>
              <a:tr h="640080">
                <a:tc>
                  <a:txBody>
                    <a:bodyPr/>
                    <a:lstStyle/>
                    <a:p>
                      <a:r>
                        <a:rPr lang="en-US" sz="2400">
                          <a:latin typeface="Calibri" panose="020F0502020204030204" pitchFamily="34" charset="0"/>
                          <a:ea typeface="Calibri" panose="020F0502020204030204" pitchFamily="34" charset="0"/>
                          <a:cs typeface="Calibri" panose="020F0502020204030204" pitchFamily="34" charset="0"/>
                        </a:rPr>
                        <a:t>Working Capital (@90 Days Sales Outstanding)</a:t>
                      </a:r>
                    </a:p>
                  </a:txBody>
                  <a:tcPr anchor="ctr"/>
                </a:tc>
                <a:tc>
                  <a:txBody>
                    <a:bodyPr/>
                    <a:lstStyle/>
                    <a:p>
                      <a:r>
                        <a:rPr lang="en-US" sz="2400">
                          <a:latin typeface="Calibri" panose="020F0502020204030204" pitchFamily="34" charset="0"/>
                          <a:ea typeface="Calibri" panose="020F0502020204030204" pitchFamily="34" charset="0"/>
                          <a:cs typeface="Calibri" panose="020F0502020204030204" pitchFamily="34" charset="0"/>
                        </a:rPr>
                        <a:t>2,50,000</a:t>
                      </a:r>
                    </a:p>
                  </a:txBody>
                  <a:tcPr anchor="ctr"/>
                </a:tc>
                <a:extLst>
                  <a:ext uri="{0D108BD9-81ED-4DB2-BD59-A6C34878D82A}">
                    <a16:rowId xmlns:a16="http://schemas.microsoft.com/office/drawing/2014/main" val="3625138595"/>
                  </a:ext>
                </a:extLst>
              </a:tr>
              <a:tr h="640080">
                <a:tc>
                  <a:txBody>
                    <a:bodyPr/>
                    <a:lstStyle/>
                    <a:p>
                      <a:r>
                        <a:rPr lang="en-US" sz="2400" err="1">
                          <a:latin typeface="Calibri" panose="020F0502020204030204" pitchFamily="34" charset="0"/>
                          <a:ea typeface="Calibri" panose="020F0502020204030204" pitchFamily="34" charset="0"/>
                          <a:cs typeface="Calibri" panose="020F0502020204030204" pitchFamily="34" charset="0"/>
                        </a:rPr>
                        <a:t>RoIC</a:t>
                      </a:r>
                      <a:endParaRPr lang="en-US" sz="2400">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r>
                        <a:rPr lang="en-US" sz="2400">
                          <a:latin typeface="Calibri" panose="020F0502020204030204" pitchFamily="34" charset="0"/>
                          <a:ea typeface="Calibri" panose="020F0502020204030204" pitchFamily="34" charset="0"/>
                          <a:cs typeface="Calibri" panose="020F0502020204030204" pitchFamily="34" charset="0"/>
                        </a:rPr>
                        <a:t>21%</a:t>
                      </a:r>
                    </a:p>
                  </a:txBody>
                  <a:tcPr anchor="ctr"/>
                </a:tc>
                <a:extLst>
                  <a:ext uri="{0D108BD9-81ED-4DB2-BD59-A6C34878D82A}">
                    <a16:rowId xmlns:a16="http://schemas.microsoft.com/office/drawing/2014/main" val="3244442074"/>
                  </a:ext>
                </a:extLst>
              </a:tr>
            </a:tbl>
          </a:graphicData>
        </a:graphic>
      </p:graphicFrame>
    </p:spTree>
    <p:extLst>
      <p:ext uri="{BB962C8B-B14F-4D97-AF65-F5344CB8AC3E}">
        <p14:creationId xmlns:p14="http://schemas.microsoft.com/office/powerpoint/2010/main" val="10018900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F1434-2A9C-F274-CE98-3D71529E0F29}"/>
              </a:ext>
            </a:extLst>
          </p:cNvPr>
          <p:cNvSpPr>
            <a:spLocks noGrp="1"/>
          </p:cNvSpPr>
          <p:nvPr>
            <p:ph type="title"/>
          </p:nvPr>
        </p:nvSpPr>
        <p:spPr/>
        <p:txBody>
          <a:bodyPr>
            <a:normAutofit/>
          </a:bodyPr>
          <a:lstStyle/>
          <a:p>
            <a:r>
              <a:rPr lang="en-US" sz="4000">
                <a:latin typeface="Calibri" panose="020F0502020204030204" pitchFamily="34" charset="0"/>
                <a:ea typeface="Calibri" panose="020F0502020204030204" pitchFamily="34" charset="0"/>
                <a:cs typeface="Calibri" panose="020F0502020204030204" pitchFamily="34" charset="0"/>
              </a:rPr>
              <a:t>Professional Staffing - Summary</a:t>
            </a:r>
          </a:p>
        </p:txBody>
      </p:sp>
      <p:sp>
        <p:nvSpPr>
          <p:cNvPr id="3" name="Content Placeholder 2">
            <a:extLst>
              <a:ext uri="{FF2B5EF4-FFF2-40B4-BE49-F238E27FC236}">
                <a16:creationId xmlns:a16="http://schemas.microsoft.com/office/drawing/2014/main" id="{44AF2E29-96FC-6141-80BB-5C3402090E00}"/>
              </a:ext>
            </a:extLst>
          </p:cNvPr>
          <p:cNvSpPr>
            <a:spLocks noGrp="1"/>
          </p:cNvSpPr>
          <p:nvPr>
            <p:ph idx="1"/>
          </p:nvPr>
        </p:nvSpPr>
        <p:spPr/>
        <p:txBody>
          <a:bodyPr/>
          <a:lstStyle/>
          <a:p>
            <a:pPr>
              <a:lnSpc>
                <a:spcPct val="150000"/>
              </a:lnSpc>
            </a:pPr>
            <a:r>
              <a:rPr lang="en-US"/>
              <a:t>Bench strength of recruiters is a key</a:t>
            </a:r>
          </a:p>
          <a:p>
            <a:pPr>
              <a:lnSpc>
                <a:spcPct val="150000"/>
              </a:lnSpc>
            </a:pPr>
            <a:r>
              <a:rPr lang="en-US"/>
              <a:t>GCC driving growth over past 3 years</a:t>
            </a:r>
          </a:p>
          <a:p>
            <a:pPr>
              <a:lnSpc>
                <a:spcPct val="150000"/>
              </a:lnSpc>
            </a:pPr>
            <a:r>
              <a:rPr lang="en-US"/>
              <a:t>IT demand revival will provide additional boost</a:t>
            </a:r>
          </a:p>
          <a:p>
            <a:pPr>
              <a:lnSpc>
                <a:spcPct val="150000"/>
              </a:lnSpc>
            </a:pPr>
            <a:r>
              <a:rPr lang="en-US"/>
              <a:t>Higher margin but lower </a:t>
            </a:r>
            <a:r>
              <a:rPr lang="en-US" err="1"/>
              <a:t>RoIC</a:t>
            </a:r>
            <a:r>
              <a:rPr lang="en-US"/>
              <a:t> vs general staffing</a:t>
            </a:r>
          </a:p>
          <a:p>
            <a:endParaRPr lang="en-US"/>
          </a:p>
        </p:txBody>
      </p:sp>
    </p:spTree>
    <p:extLst>
      <p:ext uri="{BB962C8B-B14F-4D97-AF65-F5344CB8AC3E}">
        <p14:creationId xmlns:p14="http://schemas.microsoft.com/office/powerpoint/2010/main" val="4210785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6DBA6-434A-5E1A-422D-C0526701E056}"/>
              </a:ext>
            </a:extLst>
          </p:cNvPr>
          <p:cNvSpPr>
            <a:spLocks noGrp="1"/>
          </p:cNvSpPr>
          <p:nvPr>
            <p:ph type="title"/>
          </p:nvPr>
        </p:nvSpPr>
        <p:spPr/>
        <p:txBody>
          <a:bodyPr>
            <a:normAutofit/>
          </a:bodyPr>
          <a:lstStyle/>
          <a:p>
            <a:r>
              <a:rPr lang="en-US" sz="4000" dirty="0">
                <a:latin typeface="Calibri" panose="020F0502020204030204" pitchFamily="34" charset="0"/>
                <a:ea typeface="Calibri" panose="020F0502020204030204" pitchFamily="34" charset="0"/>
                <a:cs typeface="Calibri" panose="020F0502020204030204" pitchFamily="34" charset="0"/>
              </a:rPr>
              <a:t>Why Staffing?</a:t>
            </a:r>
          </a:p>
        </p:txBody>
      </p:sp>
      <p:graphicFrame>
        <p:nvGraphicFramePr>
          <p:cNvPr id="26" name="Content Placeholder 2">
            <a:extLst>
              <a:ext uri="{FF2B5EF4-FFF2-40B4-BE49-F238E27FC236}">
                <a16:creationId xmlns:a16="http://schemas.microsoft.com/office/drawing/2014/main" id="{F5B8B455-E683-F493-9E6B-72B273ECAADA}"/>
              </a:ext>
            </a:extLst>
          </p:cNvPr>
          <p:cNvGraphicFramePr>
            <a:graphicFrameLocks noGrp="1"/>
          </p:cNvGraphicFramePr>
          <p:nvPr>
            <p:ph idx="1"/>
            <p:extLst>
              <p:ext uri="{D42A27DB-BD31-4B8C-83A1-F6EECF244321}">
                <p14:modId xmlns:p14="http://schemas.microsoft.com/office/powerpoint/2010/main" val="2374644730"/>
              </p:ext>
            </p:extLst>
          </p:nvPr>
        </p:nvGraphicFramePr>
        <p:xfrm>
          <a:off x="838200" y="1690688"/>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57869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F6DDC-A600-7FD5-FF89-4A4B23C51F34}"/>
              </a:ext>
            </a:extLst>
          </p:cNvPr>
          <p:cNvSpPr>
            <a:spLocks noGrp="1"/>
          </p:cNvSpPr>
          <p:nvPr>
            <p:ph type="title"/>
          </p:nvPr>
        </p:nvSpPr>
        <p:spPr>
          <a:xfrm>
            <a:off x="838200" y="214400"/>
            <a:ext cx="10515600" cy="1325563"/>
          </a:xfrm>
        </p:spPr>
        <p:txBody>
          <a:bodyPr>
            <a:normAutofit/>
          </a:bodyPr>
          <a:lstStyle/>
          <a:p>
            <a:r>
              <a:rPr lang="en-US" sz="4000">
                <a:latin typeface="Calibri" panose="020F0502020204030204" pitchFamily="34" charset="0"/>
                <a:ea typeface="Calibri" panose="020F0502020204030204" pitchFamily="34" charset="0"/>
                <a:cs typeface="Calibri" panose="020F0502020204030204" pitchFamily="34" charset="0"/>
              </a:rPr>
              <a:t>Quess Vs </a:t>
            </a:r>
            <a:r>
              <a:rPr lang="en-US" sz="4000" err="1">
                <a:latin typeface="Calibri" panose="020F0502020204030204" pitchFamily="34" charset="0"/>
                <a:ea typeface="Calibri" panose="020F0502020204030204" pitchFamily="34" charset="0"/>
                <a:cs typeface="Calibri" panose="020F0502020204030204" pitchFamily="34" charset="0"/>
              </a:rPr>
              <a:t>TeamLease</a:t>
            </a:r>
            <a:r>
              <a:rPr lang="en-US" sz="4000">
                <a:latin typeface="Calibri" panose="020F0502020204030204" pitchFamily="34" charset="0"/>
                <a:ea typeface="Calibri" panose="020F0502020204030204" pitchFamily="34" charset="0"/>
                <a:cs typeface="Calibri" panose="020F0502020204030204" pitchFamily="34" charset="0"/>
              </a:rPr>
              <a:t>: General Staffing</a:t>
            </a:r>
          </a:p>
        </p:txBody>
      </p:sp>
      <p:graphicFrame>
        <p:nvGraphicFramePr>
          <p:cNvPr id="4" name="Content Placeholder 3">
            <a:extLst>
              <a:ext uri="{FF2B5EF4-FFF2-40B4-BE49-F238E27FC236}">
                <a16:creationId xmlns:a16="http://schemas.microsoft.com/office/drawing/2014/main" id="{2295CA37-F159-C8FE-28FC-4A4D9E9EA01E}"/>
              </a:ext>
            </a:extLst>
          </p:cNvPr>
          <p:cNvGraphicFramePr>
            <a:graphicFrameLocks noGrp="1"/>
          </p:cNvGraphicFramePr>
          <p:nvPr>
            <p:ph idx="1"/>
            <p:extLst>
              <p:ext uri="{D42A27DB-BD31-4B8C-83A1-F6EECF244321}">
                <p14:modId xmlns:p14="http://schemas.microsoft.com/office/powerpoint/2010/main" val="1465043446"/>
              </p:ext>
            </p:extLst>
          </p:nvPr>
        </p:nvGraphicFramePr>
        <p:xfrm>
          <a:off x="463899" y="1423691"/>
          <a:ext cx="11264202" cy="4648356"/>
        </p:xfrm>
        <a:graphic>
          <a:graphicData uri="http://schemas.openxmlformats.org/drawingml/2006/table">
            <a:tbl>
              <a:tblPr firstRow="1" firstCol="1" bandRow="1" bandCol="1">
                <a:tableStyleId>{69012ECD-51FC-41F1-AA8D-1B2483CD663E}</a:tableStyleId>
              </a:tblPr>
              <a:tblGrid>
                <a:gridCol w="3154458">
                  <a:extLst>
                    <a:ext uri="{9D8B030D-6E8A-4147-A177-3AD203B41FA5}">
                      <a16:colId xmlns:a16="http://schemas.microsoft.com/office/drawing/2014/main" val="1676026813"/>
                    </a:ext>
                  </a:extLst>
                </a:gridCol>
                <a:gridCol w="2703248">
                  <a:extLst>
                    <a:ext uri="{9D8B030D-6E8A-4147-A177-3AD203B41FA5}">
                      <a16:colId xmlns:a16="http://schemas.microsoft.com/office/drawing/2014/main" val="3736014492"/>
                    </a:ext>
                  </a:extLst>
                </a:gridCol>
                <a:gridCol w="2703248">
                  <a:extLst>
                    <a:ext uri="{9D8B030D-6E8A-4147-A177-3AD203B41FA5}">
                      <a16:colId xmlns:a16="http://schemas.microsoft.com/office/drawing/2014/main" val="898197072"/>
                    </a:ext>
                  </a:extLst>
                </a:gridCol>
                <a:gridCol w="2703248">
                  <a:extLst>
                    <a:ext uri="{9D8B030D-6E8A-4147-A177-3AD203B41FA5}">
                      <a16:colId xmlns:a16="http://schemas.microsoft.com/office/drawing/2014/main" val="1292490220"/>
                    </a:ext>
                  </a:extLst>
                </a:gridCol>
              </a:tblGrid>
              <a:tr h="258362">
                <a:tc rowSpan="2">
                  <a:txBody>
                    <a:bodyPr/>
                    <a:lstStyle/>
                    <a:p>
                      <a:endParaRPr lang="en-IN" sz="18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tc>
                <a:tc rowSpan="2">
                  <a:txBody>
                    <a:bodyPr/>
                    <a:lstStyle/>
                    <a:p>
                      <a:pPr algn="ctr"/>
                      <a:r>
                        <a:rPr lang="en-IN" sz="1800">
                          <a:latin typeface="Calibri" panose="020F0502020204030204" pitchFamily="34" charset="0"/>
                          <a:ea typeface="Calibri" panose="020F0502020204030204" pitchFamily="34" charset="0"/>
                          <a:cs typeface="Calibri" panose="020F0502020204030204" pitchFamily="34" charset="0"/>
                        </a:rPr>
                        <a:t>Quess Corp</a:t>
                      </a:r>
                    </a:p>
                  </a:txBody>
                  <a:tcPr marL="90003" marR="90003" marT="45002" marB="45002" anchor="ctr"/>
                </a:tc>
                <a:tc gridSpan="2">
                  <a:txBody>
                    <a:bodyPr/>
                    <a:lstStyle/>
                    <a:p>
                      <a:pPr algn="ctr"/>
                      <a:r>
                        <a:rPr lang="en-IN" sz="1800" err="1">
                          <a:latin typeface="Calibri" panose="020F0502020204030204" pitchFamily="34" charset="0"/>
                          <a:ea typeface="Calibri" panose="020F0502020204030204" pitchFamily="34" charset="0"/>
                          <a:cs typeface="Calibri" panose="020F0502020204030204" pitchFamily="34" charset="0"/>
                        </a:rPr>
                        <a:t>TeamLease</a:t>
                      </a:r>
                      <a:endParaRPr lang="en-IN" sz="18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tc>
                <a:tc hMerge="1">
                  <a:txBody>
                    <a:bodyPr/>
                    <a:lstStyle/>
                    <a:p>
                      <a:endParaRPr/>
                    </a:p>
                  </a:txBody>
                  <a:tcPr marL="90003" marR="90003" marT="45002" marB="45002" anchor="ctr"/>
                </a:tc>
                <a:extLst>
                  <a:ext uri="{0D108BD9-81ED-4DB2-BD59-A6C34878D82A}">
                    <a16:rowId xmlns:a16="http://schemas.microsoft.com/office/drawing/2014/main" val="2785255412"/>
                  </a:ext>
                </a:extLst>
              </a:tr>
              <a:tr h="258362">
                <a:tc vMerge="1">
                  <a:txBody>
                    <a:bodyPr/>
                    <a:lstStyle/>
                    <a:p>
                      <a:endParaRPr lang="en-US"/>
                    </a:p>
                  </a:txBody>
                  <a:tcPr/>
                </a:tc>
                <a:tc vMerge="1">
                  <a:txBody>
                    <a:bodyPr/>
                    <a:lstStyle/>
                    <a:p>
                      <a:endParaRPr lang="en-US"/>
                    </a:p>
                  </a:txBody>
                  <a:tcPr/>
                </a:tc>
                <a:tc>
                  <a:txBody>
                    <a:bodyPr/>
                    <a:lstStyle/>
                    <a:p>
                      <a:pPr algn="ctr"/>
                      <a:r>
                        <a:rPr lang="en-US" sz="1800" b="1">
                          <a:solidFill>
                            <a:schemeClr val="bg1"/>
                          </a:solidFill>
                          <a:latin typeface="Calibri" panose="020F0502020204030204" pitchFamily="34" charset="0"/>
                          <a:ea typeface="Calibri" panose="020F0502020204030204" pitchFamily="34" charset="0"/>
                          <a:cs typeface="Calibri" panose="020F0502020204030204" pitchFamily="34" charset="0"/>
                        </a:rPr>
                        <a:t>General Staffing</a:t>
                      </a:r>
                      <a:endParaRPr lang="en-IN" sz="1800" b="1">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solidFill>
                      <a:schemeClr val="accent1"/>
                    </a:solidFill>
                  </a:tcPr>
                </a:tc>
                <a:tc>
                  <a:txBody>
                    <a:bodyPr/>
                    <a:lstStyle/>
                    <a:p>
                      <a:pPr algn="ctr"/>
                      <a:r>
                        <a:rPr lang="en-US" sz="1800" b="1">
                          <a:solidFill>
                            <a:schemeClr val="bg1"/>
                          </a:solidFill>
                          <a:latin typeface="Calibri" panose="020F0502020204030204" pitchFamily="34" charset="0"/>
                          <a:ea typeface="Calibri" panose="020F0502020204030204" pitchFamily="34" charset="0"/>
                          <a:cs typeface="Calibri" panose="020F0502020204030204" pitchFamily="34" charset="0"/>
                        </a:rPr>
                        <a:t>Degree Apprenticeship</a:t>
                      </a:r>
                      <a:endParaRPr lang="en-IN" sz="1800" b="1">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solidFill>
                      <a:schemeClr val="accent1"/>
                    </a:solidFill>
                  </a:tcPr>
                </a:tc>
                <a:extLst>
                  <a:ext uri="{0D108BD9-81ED-4DB2-BD59-A6C34878D82A}">
                    <a16:rowId xmlns:a16="http://schemas.microsoft.com/office/drawing/2014/main" val="383136475"/>
                  </a:ext>
                </a:extLst>
              </a:tr>
              <a:tr h="986802">
                <a:tc>
                  <a:txBody>
                    <a:bodyPr/>
                    <a:lstStyle/>
                    <a:p>
                      <a:r>
                        <a:rPr lang="en-US" sz="1800">
                          <a:latin typeface="Calibri" panose="020F0502020204030204" pitchFamily="34" charset="0"/>
                          <a:ea typeface="Calibri" panose="020F0502020204030204" pitchFamily="34" charset="0"/>
                          <a:cs typeface="Calibri" panose="020F0502020204030204" pitchFamily="34" charset="0"/>
                        </a:rPr>
                        <a:t>Key Sectors/Segments</a:t>
                      </a:r>
                      <a:endParaRPr lang="en-IN" sz="18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tc>
                <a:tc>
                  <a:txBody>
                    <a:bodyPr/>
                    <a:lstStyle/>
                    <a:p>
                      <a:r>
                        <a:rPr lang="en-US" sz="1800">
                          <a:latin typeface="Calibri" panose="020F0502020204030204" pitchFamily="34" charset="0"/>
                          <a:ea typeface="Calibri" panose="020F0502020204030204" pitchFamily="34" charset="0"/>
                          <a:cs typeface="Calibri" panose="020F0502020204030204" pitchFamily="34" charset="0"/>
                        </a:rPr>
                        <a:t>Retail – 23%; </a:t>
                      </a:r>
                    </a:p>
                    <a:p>
                      <a:r>
                        <a:rPr lang="en-US" sz="1800">
                          <a:latin typeface="Calibri" panose="020F0502020204030204" pitchFamily="34" charset="0"/>
                          <a:ea typeface="Calibri" panose="020F0502020204030204" pitchFamily="34" charset="0"/>
                          <a:cs typeface="Calibri" panose="020F0502020204030204" pitchFamily="34" charset="0"/>
                        </a:rPr>
                        <a:t>BFSI – 22%;</a:t>
                      </a:r>
                    </a:p>
                    <a:p>
                      <a:r>
                        <a:rPr lang="en-US" sz="1800">
                          <a:latin typeface="Calibri" panose="020F0502020204030204" pitchFamily="34" charset="0"/>
                          <a:ea typeface="Calibri" panose="020F0502020204030204" pitchFamily="34" charset="0"/>
                          <a:cs typeface="Calibri" panose="020F0502020204030204" pitchFamily="34" charset="0"/>
                        </a:rPr>
                        <a:t>Manufacturing – 17%</a:t>
                      </a:r>
                      <a:endParaRPr lang="en-IN" sz="18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tc>
                <a:tc>
                  <a:txBody>
                    <a:bodyPr/>
                    <a:lstStyle/>
                    <a:p>
                      <a:r>
                        <a:rPr lang="en-US" sz="1800">
                          <a:latin typeface="Calibri" panose="020F0502020204030204" pitchFamily="34" charset="0"/>
                          <a:ea typeface="Calibri" panose="020F0502020204030204" pitchFamily="34" charset="0"/>
                          <a:cs typeface="Calibri" panose="020F0502020204030204" pitchFamily="34" charset="0"/>
                        </a:rPr>
                        <a:t>BFSI – 22%;</a:t>
                      </a:r>
                    </a:p>
                    <a:p>
                      <a:r>
                        <a:rPr lang="en-US" sz="1800">
                          <a:latin typeface="Calibri" panose="020F0502020204030204" pitchFamily="34" charset="0"/>
                          <a:ea typeface="Calibri" panose="020F0502020204030204" pitchFamily="34" charset="0"/>
                          <a:cs typeface="Calibri" panose="020F0502020204030204" pitchFamily="34" charset="0"/>
                        </a:rPr>
                        <a:t>Consumer &amp; Retail – 20%;</a:t>
                      </a:r>
                    </a:p>
                    <a:p>
                      <a:r>
                        <a:rPr lang="en-US" sz="1800">
                          <a:latin typeface="Calibri" panose="020F0502020204030204" pitchFamily="34" charset="0"/>
                          <a:ea typeface="Calibri" panose="020F0502020204030204" pitchFamily="34" charset="0"/>
                          <a:cs typeface="Calibri" panose="020F0502020204030204" pitchFamily="34" charset="0"/>
                        </a:rPr>
                        <a:t>Manufacturing – 12%</a:t>
                      </a:r>
                      <a:endParaRPr lang="en-IN" sz="18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tc>
                <a:tc>
                  <a:txBody>
                    <a:bodyPr/>
                    <a:lstStyle/>
                    <a:p>
                      <a:r>
                        <a:rPr lang="en-US" sz="1800">
                          <a:latin typeface="Calibri" panose="020F0502020204030204" pitchFamily="34" charset="0"/>
                          <a:ea typeface="Calibri" panose="020F0502020204030204" pitchFamily="34" charset="0"/>
                          <a:cs typeface="Calibri" panose="020F0502020204030204" pitchFamily="34" charset="0"/>
                        </a:rPr>
                        <a:t>Automotive &amp; Industrials; </a:t>
                      </a:r>
                      <a:br>
                        <a:rPr lang="en-US" sz="1800">
                          <a:latin typeface="Calibri" panose="020F0502020204030204" pitchFamily="34" charset="0"/>
                          <a:ea typeface="Calibri" panose="020F0502020204030204" pitchFamily="34" charset="0"/>
                          <a:cs typeface="Calibri" panose="020F0502020204030204" pitchFamily="34" charset="0"/>
                        </a:rPr>
                      </a:br>
                      <a:r>
                        <a:rPr lang="en-US" sz="1800">
                          <a:latin typeface="Calibri" panose="020F0502020204030204" pitchFamily="34" charset="0"/>
                          <a:ea typeface="Calibri" panose="020F0502020204030204" pitchFamily="34" charset="0"/>
                          <a:cs typeface="Calibri" panose="020F0502020204030204" pitchFamily="34" charset="0"/>
                        </a:rPr>
                        <a:t>BFSI;</a:t>
                      </a:r>
                      <a:br>
                        <a:rPr lang="en-US" sz="1800">
                          <a:latin typeface="Calibri" panose="020F0502020204030204" pitchFamily="34" charset="0"/>
                          <a:ea typeface="Calibri" panose="020F0502020204030204" pitchFamily="34" charset="0"/>
                          <a:cs typeface="Calibri" panose="020F0502020204030204" pitchFamily="34" charset="0"/>
                        </a:rPr>
                      </a:br>
                      <a:r>
                        <a:rPr lang="en-US" sz="1800">
                          <a:latin typeface="Calibri" panose="020F0502020204030204" pitchFamily="34" charset="0"/>
                          <a:ea typeface="Calibri" panose="020F0502020204030204" pitchFamily="34" charset="0"/>
                          <a:cs typeface="Calibri" panose="020F0502020204030204" pitchFamily="34" charset="0"/>
                        </a:rPr>
                        <a:t>Technology;</a:t>
                      </a:r>
                      <a:br>
                        <a:rPr lang="en-US" sz="1800">
                          <a:latin typeface="Calibri" panose="020F0502020204030204" pitchFamily="34" charset="0"/>
                          <a:ea typeface="Calibri" panose="020F0502020204030204" pitchFamily="34" charset="0"/>
                          <a:cs typeface="Calibri" panose="020F0502020204030204" pitchFamily="34" charset="0"/>
                        </a:rPr>
                      </a:br>
                      <a:r>
                        <a:rPr lang="en-US" sz="1800">
                          <a:latin typeface="Calibri" panose="020F0502020204030204" pitchFamily="34" charset="0"/>
                          <a:ea typeface="Calibri" panose="020F0502020204030204" pitchFamily="34" charset="0"/>
                          <a:cs typeface="Calibri" panose="020F0502020204030204" pitchFamily="34" charset="0"/>
                        </a:rPr>
                        <a:t>Consumer, Retail &amp; E-com</a:t>
                      </a:r>
                      <a:endParaRPr lang="en-IN" sz="18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tc>
                <a:extLst>
                  <a:ext uri="{0D108BD9-81ED-4DB2-BD59-A6C34878D82A}">
                    <a16:rowId xmlns:a16="http://schemas.microsoft.com/office/drawing/2014/main" val="2622774929"/>
                  </a:ext>
                </a:extLst>
              </a:tr>
              <a:tr h="280028">
                <a:tc>
                  <a:txBody>
                    <a:bodyPr/>
                    <a:lstStyle/>
                    <a:p>
                      <a:r>
                        <a:rPr lang="en-US" sz="1800">
                          <a:latin typeface="Calibri" panose="020F0502020204030204" pitchFamily="34" charset="0"/>
                          <a:ea typeface="Calibri" panose="020F0502020204030204" pitchFamily="34" charset="0"/>
                          <a:cs typeface="Calibri" panose="020F0502020204030204" pitchFamily="34" charset="0"/>
                        </a:rPr>
                        <a:t>Headcount</a:t>
                      </a:r>
                      <a:endParaRPr lang="en-IN" sz="18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tc>
                <a:tc>
                  <a:txBody>
                    <a:bodyPr/>
                    <a:lstStyle/>
                    <a:p>
                      <a:pPr algn="ctr"/>
                      <a:r>
                        <a:rPr lang="en-US" sz="1800">
                          <a:latin typeface="Calibri" panose="020F0502020204030204" pitchFamily="34" charset="0"/>
                          <a:ea typeface="Calibri" panose="020F0502020204030204" pitchFamily="34" charset="0"/>
                          <a:cs typeface="Calibri" panose="020F0502020204030204" pitchFamily="34" charset="0"/>
                        </a:rPr>
                        <a:t>447k</a:t>
                      </a:r>
                      <a:endParaRPr lang="en-IN" sz="18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tc>
                <a:tc>
                  <a:txBody>
                    <a:bodyPr/>
                    <a:lstStyle/>
                    <a:p>
                      <a:pPr algn="ctr"/>
                      <a:r>
                        <a:rPr lang="en-US" sz="1800">
                          <a:latin typeface="Calibri" panose="020F0502020204030204" pitchFamily="34" charset="0"/>
                          <a:ea typeface="Calibri" panose="020F0502020204030204" pitchFamily="34" charset="0"/>
                          <a:cs typeface="Calibri" panose="020F0502020204030204" pitchFamily="34" charset="0"/>
                        </a:rPr>
                        <a:t>292k</a:t>
                      </a:r>
                      <a:endParaRPr lang="en-IN" sz="18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tc>
                <a:tc>
                  <a:txBody>
                    <a:bodyPr/>
                    <a:lstStyle/>
                    <a:p>
                      <a:pPr algn="ctr"/>
                      <a:r>
                        <a:rPr lang="en-US" sz="1800">
                          <a:latin typeface="Calibri" panose="020F0502020204030204" pitchFamily="34" charset="0"/>
                          <a:ea typeface="Calibri" panose="020F0502020204030204" pitchFamily="34" charset="0"/>
                          <a:cs typeface="Calibri" panose="020F0502020204030204" pitchFamily="34" charset="0"/>
                        </a:rPr>
                        <a:t>47k</a:t>
                      </a:r>
                      <a:endParaRPr lang="en-IN" sz="18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tc>
                <a:extLst>
                  <a:ext uri="{0D108BD9-81ED-4DB2-BD59-A6C34878D82A}">
                    <a16:rowId xmlns:a16="http://schemas.microsoft.com/office/drawing/2014/main" val="2161296077"/>
                  </a:ext>
                </a:extLst>
              </a:tr>
              <a:tr h="280028">
                <a:tc>
                  <a:txBody>
                    <a:bodyPr/>
                    <a:lstStyle/>
                    <a:p>
                      <a:r>
                        <a:rPr lang="en-US" sz="1800">
                          <a:latin typeface="Calibri" panose="020F0502020204030204" pitchFamily="34" charset="0"/>
                          <a:ea typeface="Calibri" panose="020F0502020204030204" pitchFamily="34" charset="0"/>
                          <a:cs typeface="Calibri" panose="020F0502020204030204" pitchFamily="34" charset="0"/>
                        </a:rPr>
                        <a:t>PAPM</a:t>
                      </a:r>
                      <a:endParaRPr lang="en-IN" sz="18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tc>
                <a:tc>
                  <a:txBody>
                    <a:bodyPr/>
                    <a:lstStyle/>
                    <a:p>
                      <a:pPr algn="ctr"/>
                      <a:r>
                        <a:rPr lang="en-US" sz="1800">
                          <a:latin typeface="Calibri" panose="020F0502020204030204" pitchFamily="34" charset="0"/>
                          <a:ea typeface="Calibri" panose="020F0502020204030204" pitchFamily="34" charset="0"/>
                          <a:cs typeface="Calibri" panose="020F0502020204030204" pitchFamily="34" charset="0"/>
                        </a:rPr>
                        <a:t>~680</a:t>
                      </a:r>
                      <a:endParaRPr lang="en-IN" sz="18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tc>
                <a:tc>
                  <a:txBody>
                    <a:bodyPr/>
                    <a:lstStyle/>
                    <a:p>
                      <a:pPr algn="ctr"/>
                      <a:r>
                        <a:rPr lang="en-US" sz="1800">
                          <a:latin typeface="Calibri" panose="020F0502020204030204" pitchFamily="34" charset="0"/>
                          <a:ea typeface="Calibri" panose="020F0502020204030204" pitchFamily="34" charset="0"/>
                          <a:cs typeface="Calibri" panose="020F0502020204030204" pitchFamily="34" charset="0"/>
                        </a:rPr>
                        <a:t>~670</a:t>
                      </a:r>
                      <a:endParaRPr lang="en-IN" sz="18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tc>
                <a:tc>
                  <a:txBody>
                    <a:bodyPr/>
                    <a:lstStyle/>
                    <a:p>
                      <a:pPr algn="ctr"/>
                      <a:r>
                        <a:rPr lang="en-US" sz="1800">
                          <a:latin typeface="Calibri" panose="020F0502020204030204" pitchFamily="34" charset="0"/>
                          <a:ea typeface="Calibri" panose="020F0502020204030204" pitchFamily="34" charset="0"/>
                          <a:cs typeface="Calibri" panose="020F0502020204030204" pitchFamily="34" charset="0"/>
                        </a:rPr>
                        <a:t>300 / 700-800</a:t>
                      </a:r>
                      <a:endParaRPr lang="en-IN" sz="18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tc>
                <a:extLst>
                  <a:ext uri="{0D108BD9-81ED-4DB2-BD59-A6C34878D82A}">
                    <a16:rowId xmlns:a16="http://schemas.microsoft.com/office/drawing/2014/main" val="1198540109"/>
                  </a:ext>
                </a:extLst>
              </a:tr>
              <a:tr h="455044">
                <a:tc>
                  <a:txBody>
                    <a:bodyPr/>
                    <a:lstStyle/>
                    <a:p>
                      <a:r>
                        <a:rPr lang="en-US" sz="1800">
                          <a:latin typeface="Calibri" panose="020F0502020204030204" pitchFamily="34" charset="0"/>
                          <a:ea typeface="Calibri" panose="020F0502020204030204" pitchFamily="34" charset="0"/>
                          <a:cs typeface="Calibri" panose="020F0502020204030204" pitchFamily="34" charset="0"/>
                        </a:rPr>
                        <a:t>Revenue Contribution (FY25)</a:t>
                      </a:r>
                      <a:endParaRPr lang="en-IN" sz="18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tc>
                <a:tc>
                  <a:txBody>
                    <a:bodyPr/>
                    <a:lstStyle/>
                    <a:p>
                      <a:pPr algn="ctr"/>
                      <a:r>
                        <a:rPr lang="en-US" sz="1800">
                          <a:latin typeface="Calibri" panose="020F0502020204030204" pitchFamily="34" charset="0"/>
                          <a:ea typeface="Calibri" panose="020F0502020204030204" pitchFamily="34" charset="0"/>
                          <a:cs typeface="Calibri" panose="020F0502020204030204" pitchFamily="34" charset="0"/>
                        </a:rPr>
                        <a:t>87%</a:t>
                      </a:r>
                      <a:endParaRPr lang="en-IN" sz="18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tc>
                <a:tc gridSpan="2">
                  <a:txBody>
                    <a:bodyPr/>
                    <a:lstStyle/>
                    <a:p>
                      <a:pPr algn="ctr"/>
                      <a:r>
                        <a:rPr lang="en-US" sz="1800">
                          <a:latin typeface="Calibri" panose="020F0502020204030204" pitchFamily="34" charset="0"/>
                          <a:ea typeface="Calibri" panose="020F0502020204030204" pitchFamily="34" charset="0"/>
                          <a:cs typeface="Calibri" panose="020F0502020204030204" pitchFamily="34" charset="0"/>
                        </a:rPr>
                        <a:t>93%</a:t>
                      </a:r>
                      <a:endParaRPr lang="en-IN" sz="18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lnR w="12700" cap="flat" cmpd="sng" algn="ctr">
                      <a:solidFill>
                        <a:schemeClr val="accent1"/>
                      </a:solidFill>
                      <a:prstDash val="solid"/>
                      <a:round/>
                      <a:headEnd type="none" w="med" len="med"/>
                      <a:tailEnd type="none" w="med" len="med"/>
                    </a:lnR>
                  </a:tcPr>
                </a:tc>
                <a:tc hMerge="1">
                  <a:txBody>
                    <a:bodyPr/>
                    <a:lstStyle/>
                    <a:p>
                      <a:endParaRPr lang="en-IN" sz="1400"/>
                    </a:p>
                  </a:txBody>
                  <a:tcPr/>
                </a:tc>
                <a:extLst>
                  <a:ext uri="{0D108BD9-81ED-4DB2-BD59-A6C34878D82A}">
                    <a16:rowId xmlns:a16="http://schemas.microsoft.com/office/drawing/2014/main" val="308264078"/>
                  </a:ext>
                </a:extLst>
              </a:tr>
              <a:tr h="455044">
                <a:tc>
                  <a:txBody>
                    <a:bodyPr/>
                    <a:lstStyle/>
                    <a:p>
                      <a:r>
                        <a:rPr lang="en-US" sz="1800">
                          <a:latin typeface="Calibri" panose="020F0502020204030204" pitchFamily="34" charset="0"/>
                          <a:ea typeface="Calibri" panose="020F0502020204030204" pitchFamily="34" charset="0"/>
                          <a:cs typeface="Calibri" panose="020F0502020204030204" pitchFamily="34" charset="0"/>
                        </a:rPr>
                        <a:t>EBITDA Contribution (FY25)</a:t>
                      </a:r>
                      <a:r>
                        <a:rPr lang="en-US" sz="1800" b="0" baseline="30000">
                          <a:latin typeface="Calibri" panose="020F0502020204030204" pitchFamily="34" charset="0"/>
                          <a:ea typeface="Calibri" panose="020F0502020204030204" pitchFamily="34" charset="0"/>
                          <a:cs typeface="Calibri" panose="020F0502020204030204" pitchFamily="34" charset="0"/>
                        </a:rPr>
                        <a:t>1</a:t>
                      </a:r>
                      <a:endParaRPr lang="en-IN" sz="1800" b="0" baseline="300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tc>
                <a:tc>
                  <a:txBody>
                    <a:bodyPr/>
                    <a:lstStyle/>
                    <a:p>
                      <a:pPr algn="ctr"/>
                      <a:r>
                        <a:rPr lang="en-US" sz="1800">
                          <a:latin typeface="Calibri" panose="020F0502020204030204" pitchFamily="34" charset="0"/>
                          <a:ea typeface="Calibri" panose="020F0502020204030204" pitchFamily="34" charset="0"/>
                          <a:cs typeface="Calibri" panose="020F0502020204030204" pitchFamily="34" charset="0"/>
                        </a:rPr>
                        <a:t>59%</a:t>
                      </a:r>
                      <a:endParaRPr lang="en-IN" sz="18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tc>
                <a:tc gridSpan="2">
                  <a:txBody>
                    <a:bodyPr/>
                    <a:lstStyle/>
                    <a:p>
                      <a:pPr algn="ctr"/>
                      <a:r>
                        <a:rPr lang="en-US" sz="1800">
                          <a:latin typeface="Calibri" panose="020F0502020204030204" pitchFamily="34" charset="0"/>
                          <a:ea typeface="Calibri" panose="020F0502020204030204" pitchFamily="34" charset="0"/>
                          <a:cs typeface="Calibri" panose="020F0502020204030204" pitchFamily="34" charset="0"/>
                        </a:rPr>
                        <a:t>68%</a:t>
                      </a:r>
                      <a:endParaRPr lang="en-IN" sz="18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lnR w="12700" cap="flat" cmpd="sng" algn="ctr">
                      <a:solidFill>
                        <a:schemeClr val="accent1"/>
                      </a:solidFill>
                      <a:prstDash val="solid"/>
                      <a:round/>
                      <a:headEnd type="none" w="med" len="med"/>
                      <a:tailEnd type="none" w="med" len="med"/>
                    </a:lnR>
                  </a:tcPr>
                </a:tc>
                <a:tc hMerge="1">
                  <a:txBody>
                    <a:bodyPr/>
                    <a:lstStyle/>
                    <a:p>
                      <a:endParaRPr lang="en-IN" sz="1400"/>
                    </a:p>
                  </a:txBody>
                  <a:tcPr/>
                </a:tc>
                <a:extLst>
                  <a:ext uri="{0D108BD9-81ED-4DB2-BD59-A6C34878D82A}">
                    <a16:rowId xmlns:a16="http://schemas.microsoft.com/office/drawing/2014/main" val="2047309233"/>
                  </a:ext>
                </a:extLst>
              </a:tr>
              <a:tr h="455044">
                <a:tc>
                  <a:txBody>
                    <a:bodyPr/>
                    <a:lstStyle/>
                    <a:p>
                      <a:r>
                        <a:rPr lang="en-US" sz="1800">
                          <a:latin typeface="Calibri" panose="020F0502020204030204" pitchFamily="34" charset="0"/>
                          <a:ea typeface="Calibri" panose="020F0502020204030204" pitchFamily="34" charset="0"/>
                          <a:cs typeface="Calibri" panose="020F0502020204030204" pitchFamily="34" charset="0"/>
                        </a:rPr>
                        <a:t>EBITDA Margin Range (FY25)</a:t>
                      </a:r>
                      <a:endParaRPr lang="en-IN" sz="18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tc>
                <a:tc>
                  <a:txBody>
                    <a:bodyPr/>
                    <a:lstStyle/>
                    <a:p>
                      <a:pPr algn="ctr"/>
                      <a:r>
                        <a:rPr lang="en-US" sz="1800">
                          <a:latin typeface="Calibri" panose="020F0502020204030204" pitchFamily="34" charset="0"/>
                          <a:ea typeface="Calibri" panose="020F0502020204030204" pitchFamily="34" charset="0"/>
                          <a:cs typeface="Calibri" panose="020F0502020204030204" pitchFamily="34" charset="0"/>
                        </a:rPr>
                        <a:t>1.5%</a:t>
                      </a:r>
                      <a:endParaRPr lang="en-IN" sz="18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tc>
                <a:tc gridSpan="2">
                  <a:txBody>
                    <a:body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1.07%</a:t>
                      </a:r>
                      <a:endParaRPr lang="en-IN" sz="1800" dirty="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lnR w="12700" cap="flat" cmpd="sng" algn="ctr">
                      <a:solidFill>
                        <a:schemeClr val="accent1"/>
                      </a:solidFill>
                      <a:prstDash val="solid"/>
                      <a:round/>
                      <a:headEnd type="none" w="med" len="med"/>
                      <a:tailEnd type="none" w="med" len="med"/>
                    </a:lnR>
                  </a:tcPr>
                </a:tc>
                <a:tc hMerge="1">
                  <a:txBody>
                    <a:bodyPr/>
                    <a:lstStyle/>
                    <a:p>
                      <a:endParaRPr lang="en-IN" sz="1400"/>
                    </a:p>
                  </a:txBody>
                  <a:tcPr/>
                </a:tc>
                <a:extLst>
                  <a:ext uri="{0D108BD9-81ED-4DB2-BD59-A6C34878D82A}">
                    <a16:rowId xmlns:a16="http://schemas.microsoft.com/office/drawing/2014/main" val="3794929566"/>
                  </a:ext>
                </a:extLst>
              </a:tr>
              <a:tr h="455044">
                <a:tc>
                  <a:txBody>
                    <a:bodyPr/>
                    <a:lstStyle/>
                    <a:p>
                      <a:r>
                        <a:rPr lang="en-US" sz="1800">
                          <a:latin typeface="Calibri" panose="020F0502020204030204" pitchFamily="34" charset="0"/>
                          <a:ea typeface="Calibri" panose="020F0502020204030204" pitchFamily="34" charset="0"/>
                          <a:cs typeface="Calibri" panose="020F0502020204030204" pitchFamily="34" charset="0"/>
                        </a:rPr>
                        <a:t>Working Capital</a:t>
                      </a:r>
                      <a:endParaRPr lang="en-IN" sz="18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tc>
                <a:tc>
                  <a:txBody>
                    <a:bodyPr/>
                    <a:lstStyle/>
                    <a:p>
                      <a:pPr algn="ctr"/>
                      <a:r>
                        <a:rPr lang="en-US" sz="1800">
                          <a:latin typeface="Calibri" panose="020F0502020204030204" pitchFamily="34" charset="0"/>
                          <a:ea typeface="Calibri" panose="020F0502020204030204" pitchFamily="34" charset="0"/>
                          <a:cs typeface="Calibri" panose="020F0502020204030204" pitchFamily="34" charset="0"/>
                        </a:rPr>
                        <a:t>79% - Funded; </a:t>
                      </a:r>
                    </a:p>
                    <a:p>
                      <a:pPr algn="ctr"/>
                      <a:r>
                        <a:rPr lang="en-US" sz="1800">
                          <a:latin typeface="Calibri" panose="020F0502020204030204" pitchFamily="34" charset="0"/>
                          <a:ea typeface="Calibri" panose="020F0502020204030204" pitchFamily="34" charset="0"/>
                          <a:cs typeface="Calibri" panose="020F0502020204030204" pitchFamily="34" charset="0"/>
                        </a:rPr>
                        <a:t>21% - </a:t>
                      </a:r>
                      <a:r>
                        <a:rPr lang="en-US" sz="1800" err="1">
                          <a:latin typeface="Calibri" panose="020F0502020204030204" pitchFamily="34" charset="0"/>
                          <a:ea typeface="Calibri" panose="020F0502020204030204" pitchFamily="34" charset="0"/>
                          <a:cs typeface="Calibri" panose="020F0502020204030204" pitchFamily="34" charset="0"/>
                        </a:rPr>
                        <a:t>upto</a:t>
                      </a:r>
                      <a:r>
                        <a:rPr lang="en-US" sz="1800">
                          <a:latin typeface="Calibri" panose="020F0502020204030204" pitchFamily="34" charset="0"/>
                          <a:ea typeface="Calibri" panose="020F0502020204030204" pitchFamily="34" charset="0"/>
                          <a:cs typeface="Calibri" panose="020F0502020204030204" pitchFamily="34" charset="0"/>
                        </a:rPr>
                        <a:t> 60 Days</a:t>
                      </a:r>
                      <a:endParaRPr lang="en-IN" sz="18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tc>
                <a:tc gridSpan="2">
                  <a:txBody>
                    <a:body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86% - Funded; 14% - </a:t>
                      </a:r>
                      <a:r>
                        <a:rPr lang="en-US" sz="1800" dirty="0" err="1">
                          <a:latin typeface="Calibri" panose="020F0502020204030204" pitchFamily="34" charset="0"/>
                          <a:ea typeface="Calibri" panose="020F0502020204030204" pitchFamily="34" charset="0"/>
                          <a:cs typeface="Calibri" panose="020F0502020204030204" pitchFamily="34" charset="0"/>
                        </a:rPr>
                        <a:t>upto</a:t>
                      </a:r>
                      <a:r>
                        <a:rPr lang="en-US" sz="1800" dirty="0">
                          <a:latin typeface="Calibri" panose="020F0502020204030204" pitchFamily="34" charset="0"/>
                          <a:ea typeface="Calibri" panose="020F0502020204030204" pitchFamily="34" charset="0"/>
                          <a:cs typeface="Calibri" panose="020F0502020204030204" pitchFamily="34" charset="0"/>
                        </a:rPr>
                        <a:t> 60 Days</a:t>
                      </a:r>
                      <a:endParaRPr lang="en-IN" sz="1800" dirty="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lnR w="12700" cap="flat" cmpd="sng" algn="ctr">
                      <a:solidFill>
                        <a:schemeClr val="accent1"/>
                      </a:solidFill>
                      <a:prstDash val="solid"/>
                      <a:round/>
                      <a:headEnd type="none" w="med" len="med"/>
                      <a:tailEnd type="none" w="med" len="med"/>
                    </a:lnR>
                  </a:tcPr>
                </a:tc>
                <a:tc hMerge="1">
                  <a:txBody>
                    <a:bodyPr/>
                    <a:lstStyle/>
                    <a:p>
                      <a:endParaRPr lang="en-IN"/>
                    </a:p>
                  </a:txBody>
                  <a:tcPr/>
                </a:tc>
                <a:extLst>
                  <a:ext uri="{0D108BD9-81ED-4DB2-BD59-A6C34878D82A}">
                    <a16:rowId xmlns:a16="http://schemas.microsoft.com/office/drawing/2014/main" val="3684806856"/>
                  </a:ext>
                </a:extLst>
              </a:tr>
            </a:tbl>
          </a:graphicData>
        </a:graphic>
      </p:graphicFrame>
      <p:sp>
        <p:nvSpPr>
          <p:cNvPr id="5" name="TextBox 4">
            <a:extLst>
              <a:ext uri="{FF2B5EF4-FFF2-40B4-BE49-F238E27FC236}">
                <a16:creationId xmlns:a16="http://schemas.microsoft.com/office/drawing/2014/main" id="{0BDE4D77-C36F-79BF-54AC-A5FD880F8524}"/>
              </a:ext>
            </a:extLst>
          </p:cNvPr>
          <p:cNvSpPr txBox="1"/>
          <p:nvPr/>
        </p:nvSpPr>
        <p:spPr>
          <a:xfrm>
            <a:off x="3166334" y="6520489"/>
            <a:ext cx="5859332" cy="246221"/>
          </a:xfrm>
          <a:prstGeom prst="rect">
            <a:avLst/>
          </a:prstGeom>
          <a:noFill/>
        </p:spPr>
        <p:txBody>
          <a:bodyPr wrap="square" rtlCol="0">
            <a:spAutoFit/>
          </a:bodyPr>
          <a:lstStyle/>
          <a:p>
            <a:r>
              <a:rPr lang="en-US" sz="1000">
                <a:latin typeface="Calibri" panose="020F0502020204030204" pitchFamily="34" charset="0"/>
                <a:ea typeface="Calibri" panose="020F0502020204030204" pitchFamily="34" charset="0"/>
                <a:cs typeface="Calibri" panose="020F0502020204030204" pitchFamily="34" charset="0"/>
              </a:rPr>
              <a:t>1. EBITDA contribution is before considering corporate overheads Source: Company Filings, PPFAS Research</a:t>
            </a:r>
            <a:endParaRPr lang="en-IN" sz="10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42293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85A92-B912-5D1C-BDB6-4BD0D5809BFF}"/>
              </a:ext>
            </a:extLst>
          </p:cNvPr>
          <p:cNvSpPr>
            <a:spLocks noGrp="1"/>
          </p:cNvSpPr>
          <p:nvPr>
            <p:ph type="title"/>
          </p:nvPr>
        </p:nvSpPr>
        <p:spPr>
          <a:xfrm>
            <a:off x="838199" y="154109"/>
            <a:ext cx="10515600" cy="1325563"/>
          </a:xfrm>
        </p:spPr>
        <p:txBody>
          <a:bodyPr>
            <a:normAutofit/>
          </a:bodyPr>
          <a:lstStyle/>
          <a:p>
            <a:r>
              <a:rPr lang="en-US" sz="4000">
                <a:latin typeface="Calibri" panose="020F0502020204030204" pitchFamily="34" charset="0"/>
                <a:ea typeface="Calibri" panose="020F0502020204030204" pitchFamily="34" charset="0"/>
                <a:cs typeface="Calibri" panose="020F0502020204030204" pitchFamily="34" charset="0"/>
              </a:rPr>
              <a:t>Quess Vs </a:t>
            </a:r>
            <a:r>
              <a:rPr lang="en-US" sz="4000" err="1">
                <a:latin typeface="Calibri" panose="020F0502020204030204" pitchFamily="34" charset="0"/>
                <a:ea typeface="Calibri" panose="020F0502020204030204" pitchFamily="34" charset="0"/>
                <a:cs typeface="Calibri" panose="020F0502020204030204" pitchFamily="34" charset="0"/>
              </a:rPr>
              <a:t>TeamLease</a:t>
            </a:r>
            <a:r>
              <a:rPr lang="en-US" sz="4000">
                <a:latin typeface="Calibri" panose="020F0502020204030204" pitchFamily="34" charset="0"/>
                <a:ea typeface="Calibri" panose="020F0502020204030204" pitchFamily="34" charset="0"/>
                <a:cs typeface="Calibri" panose="020F0502020204030204" pitchFamily="34" charset="0"/>
              </a:rPr>
              <a:t>: Professional Staffing</a:t>
            </a:r>
            <a:endParaRPr lang="en-US" sz="4000"/>
          </a:p>
        </p:txBody>
      </p:sp>
      <p:graphicFrame>
        <p:nvGraphicFramePr>
          <p:cNvPr id="4" name="Content Placeholder 3">
            <a:extLst>
              <a:ext uri="{FF2B5EF4-FFF2-40B4-BE49-F238E27FC236}">
                <a16:creationId xmlns:a16="http://schemas.microsoft.com/office/drawing/2014/main" id="{6292097E-A4FF-2E80-2CC2-58FEDA0F4FF9}"/>
              </a:ext>
            </a:extLst>
          </p:cNvPr>
          <p:cNvGraphicFramePr>
            <a:graphicFrameLocks noGrp="1"/>
          </p:cNvGraphicFramePr>
          <p:nvPr>
            <p:ph idx="1"/>
            <p:extLst>
              <p:ext uri="{D42A27DB-BD31-4B8C-83A1-F6EECF244321}">
                <p14:modId xmlns:p14="http://schemas.microsoft.com/office/powerpoint/2010/main" val="2009793346"/>
              </p:ext>
            </p:extLst>
          </p:nvPr>
        </p:nvGraphicFramePr>
        <p:xfrm>
          <a:off x="1513951" y="1479671"/>
          <a:ext cx="9164095" cy="4388568"/>
        </p:xfrm>
        <a:graphic>
          <a:graphicData uri="http://schemas.openxmlformats.org/drawingml/2006/table">
            <a:tbl>
              <a:tblPr firstRow="1" firstCol="1" bandRow="1" bandCol="1">
                <a:tableStyleId>{69012ECD-51FC-41F1-AA8D-1B2483CD663E}</a:tableStyleId>
              </a:tblPr>
              <a:tblGrid>
                <a:gridCol w="3406549">
                  <a:extLst>
                    <a:ext uri="{9D8B030D-6E8A-4147-A177-3AD203B41FA5}">
                      <a16:colId xmlns:a16="http://schemas.microsoft.com/office/drawing/2014/main" val="1676026813"/>
                    </a:ext>
                  </a:extLst>
                </a:gridCol>
                <a:gridCol w="2878773">
                  <a:extLst>
                    <a:ext uri="{9D8B030D-6E8A-4147-A177-3AD203B41FA5}">
                      <a16:colId xmlns:a16="http://schemas.microsoft.com/office/drawing/2014/main" val="2286619344"/>
                    </a:ext>
                  </a:extLst>
                </a:gridCol>
                <a:gridCol w="2878773">
                  <a:extLst>
                    <a:ext uri="{9D8B030D-6E8A-4147-A177-3AD203B41FA5}">
                      <a16:colId xmlns:a16="http://schemas.microsoft.com/office/drawing/2014/main" val="1622252375"/>
                    </a:ext>
                  </a:extLst>
                </a:gridCol>
              </a:tblGrid>
              <a:tr h="476478">
                <a:tc>
                  <a:txBody>
                    <a:bodyPr/>
                    <a:lstStyle/>
                    <a:p>
                      <a:endParaRPr lang="en-IN" sz="18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tc>
                <a:tc>
                  <a:txBody>
                    <a:bodyPr/>
                    <a:lstStyle/>
                    <a:p>
                      <a:pPr algn="ctr"/>
                      <a:r>
                        <a:rPr lang="en-US" sz="1800">
                          <a:latin typeface="Calibri" panose="020F0502020204030204" pitchFamily="34" charset="0"/>
                          <a:ea typeface="Calibri" panose="020F0502020204030204" pitchFamily="34" charset="0"/>
                          <a:cs typeface="Calibri" panose="020F0502020204030204" pitchFamily="34" charset="0"/>
                        </a:rPr>
                        <a:t>Quess Corp</a:t>
                      </a:r>
                      <a:endParaRPr lang="en-IN" sz="18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tc>
                <a:tc>
                  <a:txBody>
                    <a:bodyPr/>
                    <a:lstStyle/>
                    <a:p>
                      <a:pPr algn="ctr"/>
                      <a:r>
                        <a:rPr lang="en-US" sz="1800" err="1">
                          <a:latin typeface="Calibri" panose="020F0502020204030204" pitchFamily="34" charset="0"/>
                          <a:ea typeface="Calibri" panose="020F0502020204030204" pitchFamily="34" charset="0"/>
                          <a:cs typeface="Calibri" panose="020F0502020204030204" pitchFamily="34" charset="0"/>
                        </a:rPr>
                        <a:t>TeamLease</a:t>
                      </a:r>
                      <a:endParaRPr lang="en-IN" sz="18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tc>
                <a:extLst>
                  <a:ext uri="{0D108BD9-81ED-4DB2-BD59-A6C34878D82A}">
                    <a16:rowId xmlns:a16="http://schemas.microsoft.com/office/drawing/2014/main" val="2785255412"/>
                  </a:ext>
                </a:extLst>
              </a:tr>
              <a:tr h="1243208">
                <a:tc>
                  <a:txBody>
                    <a:bodyPr/>
                    <a:lstStyle/>
                    <a:p>
                      <a:r>
                        <a:rPr lang="en-US" sz="1800">
                          <a:latin typeface="Calibri" panose="020F0502020204030204" pitchFamily="34" charset="0"/>
                          <a:ea typeface="Calibri" panose="020F0502020204030204" pitchFamily="34" charset="0"/>
                          <a:cs typeface="Calibri" panose="020F0502020204030204" pitchFamily="34" charset="0"/>
                        </a:rPr>
                        <a:t>Key Sectors/Segments</a:t>
                      </a:r>
                      <a:endParaRPr lang="en-IN" sz="18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tc>
                <a:tc>
                  <a:txBody>
                    <a:bodyPr/>
                    <a:lstStyle/>
                    <a:p>
                      <a:r>
                        <a:rPr lang="en-US" sz="1800">
                          <a:latin typeface="Calibri" panose="020F0502020204030204" pitchFamily="34" charset="0"/>
                          <a:ea typeface="Calibri" panose="020F0502020204030204" pitchFamily="34" charset="0"/>
                          <a:cs typeface="Calibri" panose="020F0502020204030204" pitchFamily="34" charset="0"/>
                        </a:rPr>
                        <a:t>GCC – 73% (revenue);</a:t>
                      </a:r>
                    </a:p>
                    <a:p>
                      <a:r>
                        <a:rPr lang="en-US" sz="1800">
                          <a:latin typeface="Calibri" panose="020F0502020204030204" pitchFamily="34" charset="0"/>
                          <a:ea typeface="Calibri" panose="020F0502020204030204" pitchFamily="34" charset="0"/>
                          <a:cs typeface="Calibri" panose="020F0502020204030204" pitchFamily="34" charset="0"/>
                        </a:rPr>
                        <a:t>Rest from IT Services &amp; IT Staff to non-tech companies</a:t>
                      </a:r>
                      <a:endParaRPr lang="en-IN" sz="18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tc>
                <a:tc>
                  <a:txBody>
                    <a:bodyPr/>
                    <a:lstStyle/>
                    <a:p>
                      <a:r>
                        <a:rPr lang="en-US" sz="1800">
                          <a:latin typeface="Calibri" panose="020F0502020204030204" pitchFamily="34" charset="0"/>
                          <a:ea typeface="Calibri" panose="020F0502020204030204" pitchFamily="34" charset="0"/>
                          <a:cs typeface="Calibri" panose="020F0502020204030204" pitchFamily="34" charset="0"/>
                        </a:rPr>
                        <a:t>GCC – 64% (revenue) &amp; 46% (headcount);</a:t>
                      </a:r>
                    </a:p>
                    <a:p>
                      <a:r>
                        <a:rPr lang="en-US" sz="1800">
                          <a:latin typeface="Calibri" panose="020F0502020204030204" pitchFamily="34" charset="0"/>
                          <a:ea typeface="Calibri" panose="020F0502020204030204" pitchFamily="34" charset="0"/>
                          <a:cs typeface="Calibri" panose="020F0502020204030204" pitchFamily="34" charset="0"/>
                        </a:rPr>
                        <a:t>Rest from IT Services &amp; IT Staff to non-tech companies</a:t>
                      </a:r>
                      <a:endParaRPr lang="en-IN" sz="18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tc>
                <a:extLst>
                  <a:ext uri="{0D108BD9-81ED-4DB2-BD59-A6C34878D82A}">
                    <a16:rowId xmlns:a16="http://schemas.microsoft.com/office/drawing/2014/main" val="2622774929"/>
                  </a:ext>
                </a:extLst>
              </a:tr>
              <a:tr h="381485">
                <a:tc>
                  <a:txBody>
                    <a:bodyPr/>
                    <a:lstStyle/>
                    <a:p>
                      <a:r>
                        <a:rPr lang="en-US" sz="1800">
                          <a:latin typeface="Calibri" panose="020F0502020204030204" pitchFamily="34" charset="0"/>
                          <a:ea typeface="Calibri" panose="020F0502020204030204" pitchFamily="34" charset="0"/>
                          <a:cs typeface="Calibri" panose="020F0502020204030204" pitchFamily="34" charset="0"/>
                        </a:rPr>
                        <a:t>Headcount</a:t>
                      </a:r>
                      <a:endParaRPr lang="en-IN" sz="18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tc>
                <a:tc>
                  <a:txBody>
                    <a:bodyPr/>
                    <a:lstStyle/>
                    <a:p>
                      <a:pPr algn="ctr"/>
                      <a:r>
                        <a:rPr lang="en-US" sz="1800">
                          <a:latin typeface="Calibri" panose="020F0502020204030204" pitchFamily="34" charset="0"/>
                          <a:ea typeface="Calibri" panose="020F0502020204030204" pitchFamily="34" charset="0"/>
                          <a:cs typeface="Calibri" panose="020F0502020204030204" pitchFamily="34" charset="0"/>
                        </a:rPr>
                        <a:t>6.65k</a:t>
                      </a:r>
                      <a:endParaRPr lang="en-IN" sz="18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tc>
                <a:tc>
                  <a:txBody>
                    <a:bodyPr/>
                    <a:lstStyle/>
                    <a:p>
                      <a:pPr algn="ctr"/>
                      <a:r>
                        <a:rPr lang="en-US" sz="1800">
                          <a:latin typeface="Calibri" panose="020F0502020204030204" pitchFamily="34" charset="0"/>
                          <a:ea typeface="Calibri" panose="020F0502020204030204" pitchFamily="34" charset="0"/>
                          <a:cs typeface="Calibri" panose="020F0502020204030204" pitchFamily="34" charset="0"/>
                        </a:rPr>
                        <a:t>6.6k</a:t>
                      </a:r>
                      <a:endParaRPr lang="en-IN" sz="18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tc>
                <a:extLst>
                  <a:ext uri="{0D108BD9-81ED-4DB2-BD59-A6C34878D82A}">
                    <a16:rowId xmlns:a16="http://schemas.microsoft.com/office/drawing/2014/main" val="2161296077"/>
                  </a:ext>
                </a:extLst>
              </a:tr>
              <a:tr h="381485">
                <a:tc>
                  <a:txBody>
                    <a:bodyPr/>
                    <a:lstStyle/>
                    <a:p>
                      <a:r>
                        <a:rPr lang="en-US" sz="1800">
                          <a:latin typeface="Calibri" panose="020F0502020204030204" pitchFamily="34" charset="0"/>
                          <a:ea typeface="Calibri" panose="020F0502020204030204" pitchFamily="34" charset="0"/>
                          <a:cs typeface="Calibri" panose="020F0502020204030204" pitchFamily="34" charset="0"/>
                        </a:rPr>
                        <a:t>PAPM</a:t>
                      </a:r>
                      <a:endParaRPr lang="en-IN" sz="18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tc>
                <a:tc>
                  <a:txBody>
                    <a:bodyPr/>
                    <a:lstStyle/>
                    <a:p>
                      <a:pPr algn="ctr"/>
                      <a:r>
                        <a:rPr lang="en-US" sz="1800">
                          <a:latin typeface="Calibri" panose="020F0502020204030204" pitchFamily="34" charset="0"/>
                          <a:ea typeface="Calibri" panose="020F0502020204030204" pitchFamily="34" charset="0"/>
                          <a:cs typeface="Calibri" panose="020F0502020204030204" pitchFamily="34" charset="0"/>
                        </a:rPr>
                        <a:t>&gt;9000</a:t>
                      </a:r>
                      <a:endParaRPr lang="en-IN" sz="18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tc>
                <a:tc>
                  <a:txBody>
                    <a:bodyPr/>
                    <a:lstStyle/>
                    <a:p>
                      <a:pPr algn="ctr"/>
                      <a:r>
                        <a:rPr lang="en-US" sz="1800">
                          <a:latin typeface="Calibri" panose="020F0502020204030204" pitchFamily="34" charset="0"/>
                          <a:ea typeface="Calibri" panose="020F0502020204030204" pitchFamily="34" charset="0"/>
                          <a:cs typeface="Calibri" panose="020F0502020204030204" pitchFamily="34" charset="0"/>
                        </a:rPr>
                        <a:t>&gt;5000</a:t>
                      </a:r>
                      <a:endParaRPr lang="en-IN" sz="18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tc>
                <a:extLst>
                  <a:ext uri="{0D108BD9-81ED-4DB2-BD59-A6C34878D82A}">
                    <a16:rowId xmlns:a16="http://schemas.microsoft.com/office/drawing/2014/main" val="1198540109"/>
                  </a:ext>
                </a:extLst>
              </a:tr>
              <a:tr h="476478">
                <a:tc>
                  <a:txBody>
                    <a:bodyPr/>
                    <a:lstStyle/>
                    <a:p>
                      <a:r>
                        <a:rPr lang="en-US" sz="1800">
                          <a:latin typeface="Calibri" panose="020F0502020204030204" pitchFamily="34" charset="0"/>
                          <a:ea typeface="Calibri" panose="020F0502020204030204" pitchFamily="34" charset="0"/>
                          <a:cs typeface="Calibri" panose="020F0502020204030204" pitchFamily="34" charset="0"/>
                        </a:rPr>
                        <a:t>Revenue Contribution (FY25)</a:t>
                      </a:r>
                      <a:endParaRPr lang="en-IN" sz="18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tc>
                <a:tc>
                  <a:txBody>
                    <a:bodyPr/>
                    <a:lstStyle/>
                    <a:p>
                      <a:pPr algn="ctr"/>
                      <a:r>
                        <a:rPr lang="en-US" sz="1800">
                          <a:latin typeface="Calibri" panose="020F0502020204030204" pitchFamily="34" charset="0"/>
                          <a:ea typeface="Calibri" panose="020F0502020204030204" pitchFamily="34" charset="0"/>
                          <a:cs typeface="Calibri" panose="020F0502020204030204" pitchFamily="34" charset="0"/>
                        </a:rPr>
                        <a:t>6%</a:t>
                      </a:r>
                      <a:endParaRPr lang="en-IN" sz="18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tc>
                <a:tc>
                  <a:txBody>
                    <a:bodyPr/>
                    <a:lstStyle/>
                    <a:p>
                      <a:pPr algn="ctr"/>
                      <a:r>
                        <a:rPr lang="en-US" sz="1800">
                          <a:latin typeface="Calibri" panose="020F0502020204030204" pitchFamily="34" charset="0"/>
                          <a:ea typeface="Calibri" panose="020F0502020204030204" pitchFamily="34" charset="0"/>
                          <a:cs typeface="Calibri" panose="020F0502020204030204" pitchFamily="34" charset="0"/>
                        </a:rPr>
                        <a:t>5.3%</a:t>
                      </a:r>
                      <a:endParaRPr lang="en-IN" sz="18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tc>
                <a:extLst>
                  <a:ext uri="{0D108BD9-81ED-4DB2-BD59-A6C34878D82A}">
                    <a16:rowId xmlns:a16="http://schemas.microsoft.com/office/drawing/2014/main" val="308264078"/>
                  </a:ext>
                </a:extLst>
              </a:tr>
              <a:tr h="476478">
                <a:tc>
                  <a:txBody>
                    <a:bodyPr/>
                    <a:lstStyle/>
                    <a:p>
                      <a:r>
                        <a:rPr lang="en-US" sz="1800">
                          <a:latin typeface="Calibri" panose="020F0502020204030204" pitchFamily="34" charset="0"/>
                          <a:ea typeface="Calibri" panose="020F0502020204030204" pitchFamily="34" charset="0"/>
                          <a:cs typeface="Calibri" panose="020F0502020204030204" pitchFamily="34" charset="0"/>
                        </a:rPr>
                        <a:t>EBITDA Contribution (FY25)</a:t>
                      </a:r>
                      <a:r>
                        <a:rPr lang="en-US" sz="1800" b="0" baseline="30000">
                          <a:latin typeface="Calibri" panose="020F0502020204030204" pitchFamily="34" charset="0"/>
                          <a:ea typeface="Calibri" panose="020F0502020204030204" pitchFamily="34" charset="0"/>
                          <a:cs typeface="Calibri" panose="020F0502020204030204" pitchFamily="34" charset="0"/>
                        </a:rPr>
                        <a:t>1</a:t>
                      </a:r>
                      <a:endParaRPr lang="en-IN" sz="1800" b="0" baseline="300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tc>
                <a:tc>
                  <a:txBody>
                    <a:bodyPr/>
                    <a:lstStyle/>
                    <a:p>
                      <a:pPr algn="ctr"/>
                      <a:r>
                        <a:rPr lang="en-US" sz="1800">
                          <a:latin typeface="Calibri" panose="020F0502020204030204" pitchFamily="34" charset="0"/>
                          <a:ea typeface="Calibri" panose="020F0502020204030204" pitchFamily="34" charset="0"/>
                          <a:cs typeface="Calibri" panose="020F0502020204030204" pitchFamily="34" charset="0"/>
                        </a:rPr>
                        <a:t>23%</a:t>
                      </a:r>
                      <a:endParaRPr lang="en-IN" sz="18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tc>
                <a:tc>
                  <a:txBody>
                    <a:bodyPr/>
                    <a:lstStyle/>
                    <a:p>
                      <a:pPr algn="ctr"/>
                      <a:r>
                        <a:rPr lang="en-US" sz="1800">
                          <a:latin typeface="Calibri" panose="020F0502020204030204" pitchFamily="34" charset="0"/>
                          <a:ea typeface="Calibri" panose="020F0502020204030204" pitchFamily="34" charset="0"/>
                          <a:cs typeface="Calibri" panose="020F0502020204030204" pitchFamily="34" charset="0"/>
                        </a:rPr>
                        <a:t>27%</a:t>
                      </a:r>
                      <a:endParaRPr lang="en-IN" sz="18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tc>
                <a:extLst>
                  <a:ext uri="{0D108BD9-81ED-4DB2-BD59-A6C34878D82A}">
                    <a16:rowId xmlns:a16="http://schemas.microsoft.com/office/drawing/2014/main" val="2047309233"/>
                  </a:ext>
                </a:extLst>
              </a:tr>
              <a:tr h="476478">
                <a:tc>
                  <a:txBody>
                    <a:bodyPr/>
                    <a:lstStyle/>
                    <a:p>
                      <a:r>
                        <a:rPr lang="en-US" sz="1800">
                          <a:latin typeface="Calibri" panose="020F0502020204030204" pitchFamily="34" charset="0"/>
                          <a:ea typeface="Calibri" panose="020F0502020204030204" pitchFamily="34" charset="0"/>
                          <a:cs typeface="Calibri" panose="020F0502020204030204" pitchFamily="34" charset="0"/>
                        </a:rPr>
                        <a:t>EBITDA Margin Range (FY25)</a:t>
                      </a:r>
                      <a:endParaRPr lang="en-IN" sz="18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tc>
                <a:tc>
                  <a:txBody>
                    <a:bodyPr/>
                    <a:lstStyle/>
                    <a:p>
                      <a:pPr algn="ctr"/>
                      <a:r>
                        <a:rPr lang="en-US" sz="1800">
                          <a:latin typeface="Calibri" panose="020F0502020204030204" pitchFamily="34" charset="0"/>
                          <a:ea typeface="Calibri" panose="020F0502020204030204" pitchFamily="34" charset="0"/>
                          <a:cs typeface="Calibri" panose="020F0502020204030204" pitchFamily="34" charset="0"/>
                        </a:rPr>
                        <a:t>9.3%</a:t>
                      </a:r>
                      <a:endParaRPr lang="en-IN" sz="18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tc>
                <a:tc>
                  <a:txBody>
                    <a:body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7.3%</a:t>
                      </a:r>
                      <a:endParaRPr lang="en-IN" sz="1800" dirty="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tc>
                <a:extLst>
                  <a:ext uri="{0D108BD9-81ED-4DB2-BD59-A6C34878D82A}">
                    <a16:rowId xmlns:a16="http://schemas.microsoft.com/office/drawing/2014/main" val="3794929566"/>
                  </a:ext>
                </a:extLst>
              </a:tr>
              <a:tr h="476478">
                <a:tc>
                  <a:txBody>
                    <a:bodyPr/>
                    <a:lstStyle/>
                    <a:p>
                      <a:r>
                        <a:rPr lang="en-US" sz="1800">
                          <a:latin typeface="Calibri" panose="020F0502020204030204" pitchFamily="34" charset="0"/>
                          <a:ea typeface="Calibri" panose="020F0502020204030204" pitchFamily="34" charset="0"/>
                          <a:cs typeface="Calibri" panose="020F0502020204030204" pitchFamily="34" charset="0"/>
                        </a:rPr>
                        <a:t>Working Capital</a:t>
                      </a:r>
                      <a:endParaRPr lang="en-IN" sz="18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tc>
                <a:tc>
                  <a:txBody>
                    <a:bodyPr/>
                    <a:lstStyle/>
                    <a:p>
                      <a:pPr algn="ctr"/>
                      <a:r>
                        <a:rPr lang="en-US" sz="1800">
                          <a:latin typeface="Calibri" panose="020F0502020204030204" pitchFamily="34" charset="0"/>
                          <a:ea typeface="Calibri" panose="020F0502020204030204" pitchFamily="34" charset="0"/>
                          <a:cs typeface="Calibri" panose="020F0502020204030204" pitchFamily="34" charset="0"/>
                        </a:rPr>
                        <a:t>60-90 Days</a:t>
                      </a:r>
                      <a:endParaRPr lang="en-IN" sz="18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tc>
                <a:tc>
                  <a:txBody>
                    <a:body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60-90 Days</a:t>
                      </a:r>
                      <a:endParaRPr lang="en-IN" sz="1800" dirty="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tc>
                <a:extLst>
                  <a:ext uri="{0D108BD9-81ED-4DB2-BD59-A6C34878D82A}">
                    <a16:rowId xmlns:a16="http://schemas.microsoft.com/office/drawing/2014/main" val="3684806856"/>
                  </a:ext>
                </a:extLst>
              </a:tr>
            </a:tbl>
          </a:graphicData>
        </a:graphic>
      </p:graphicFrame>
      <p:sp>
        <p:nvSpPr>
          <p:cNvPr id="5" name="TextBox 4">
            <a:extLst>
              <a:ext uri="{FF2B5EF4-FFF2-40B4-BE49-F238E27FC236}">
                <a16:creationId xmlns:a16="http://schemas.microsoft.com/office/drawing/2014/main" id="{5EC94008-4B90-6832-18EF-93842D0513EC}"/>
              </a:ext>
            </a:extLst>
          </p:cNvPr>
          <p:cNvSpPr txBox="1"/>
          <p:nvPr/>
        </p:nvSpPr>
        <p:spPr>
          <a:xfrm>
            <a:off x="3166334" y="6520489"/>
            <a:ext cx="5859332" cy="246221"/>
          </a:xfrm>
          <a:prstGeom prst="rect">
            <a:avLst/>
          </a:prstGeom>
          <a:noFill/>
        </p:spPr>
        <p:txBody>
          <a:bodyPr wrap="square" rtlCol="0">
            <a:spAutoFit/>
          </a:bodyPr>
          <a:lstStyle/>
          <a:p>
            <a:r>
              <a:rPr lang="en-US" sz="1000">
                <a:latin typeface="Calibri" panose="020F0502020204030204" pitchFamily="34" charset="0"/>
                <a:ea typeface="Calibri" panose="020F0502020204030204" pitchFamily="34" charset="0"/>
                <a:cs typeface="Calibri" panose="020F0502020204030204" pitchFamily="34" charset="0"/>
              </a:rPr>
              <a:t>1. EBITDA contribution is before considering corporate overheads Source: Company Filings, PPFAS Research</a:t>
            </a:r>
            <a:endParaRPr lang="en-IN" sz="10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18068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1C596-CFF2-1DCB-1AD6-0E497D7C7AE7}"/>
              </a:ext>
            </a:extLst>
          </p:cNvPr>
          <p:cNvSpPr>
            <a:spLocks noGrp="1"/>
          </p:cNvSpPr>
          <p:nvPr>
            <p:ph type="title"/>
          </p:nvPr>
        </p:nvSpPr>
        <p:spPr/>
        <p:txBody>
          <a:bodyPr>
            <a:normAutofit/>
          </a:bodyPr>
          <a:lstStyle/>
          <a:p>
            <a:r>
              <a:rPr lang="en-US" sz="4000">
                <a:latin typeface="Calibri" panose="020F0502020204030204" pitchFamily="34" charset="0"/>
                <a:ea typeface="Calibri" panose="020F0502020204030204" pitchFamily="34" charset="0"/>
                <a:cs typeface="Calibri" panose="020F0502020204030204" pitchFamily="34" charset="0"/>
              </a:rPr>
              <a:t>Global Peer Comparison - Growth</a:t>
            </a:r>
          </a:p>
        </p:txBody>
      </p:sp>
      <p:graphicFrame>
        <p:nvGraphicFramePr>
          <p:cNvPr id="7" name="Content Placeholder 6">
            <a:extLst>
              <a:ext uri="{FF2B5EF4-FFF2-40B4-BE49-F238E27FC236}">
                <a16:creationId xmlns:a16="http://schemas.microsoft.com/office/drawing/2014/main" id="{DB190E80-B337-E5D7-6069-C948AE87017E}"/>
              </a:ext>
            </a:extLst>
          </p:cNvPr>
          <p:cNvGraphicFramePr>
            <a:graphicFrameLocks noGrp="1"/>
          </p:cNvGraphicFramePr>
          <p:nvPr>
            <p:ph idx="1"/>
            <p:extLst>
              <p:ext uri="{D42A27DB-BD31-4B8C-83A1-F6EECF244321}">
                <p14:modId xmlns:p14="http://schemas.microsoft.com/office/powerpoint/2010/main" val="3963682266"/>
              </p:ext>
            </p:extLst>
          </p:nvPr>
        </p:nvGraphicFramePr>
        <p:xfrm>
          <a:off x="838200" y="1690688"/>
          <a:ext cx="10515600" cy="4575175"/>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30A65F20-18A3-6C6E-D584-F174C8E99495}"/>
              </a:ext>
            </a:extLst>
          </p:cNvPr>
          <p:cNvSpPr txBox="1"/>
          <p:nvPr/>
        </p:nvSpPr>
        <p:spPr>
          <a:xfrm>
            <a:off x="4663377" y="6492875"/>
            <a:ext cx="2865245" cy="246221"/>
          </a:xfrm>
          <a:prstGeom prst="rect">
            <a:avLst/>
          </a:prstGeom>
          <a:noFill/>
        </p:spPr>
        <p:txBody>
          <a:bodyPr wrap="square">
            <a:spAutoFit/>
          </a:bodyPr>
          <a:lstStyle/>
          <a:p>
            <a:r>
              <a:rPr lang="en-US" sz="1000">
                <a:latin typeface="Calibri" panose="020F0502020204030204" pitchFamily="34" charset="0"/>
                <a:ea typeface="Calibri" panose="020F0502020204030204" pitchFamily="34" charset="0"/>
                <a:cs typeface="Calibri" panose="020F0502020204030204" pitchFamily="34" charset="0"/>
              </a:rPr>
              <a:t>Source: Company Filings, </a:t>
            </a:r>
            <a:r>
              <a:rPr lang="en-US" sz="1000" err="1">
                <a:latin typeface="Calibri" panose="020F0502020204030204" pitchFamily="34" charset="0"/>
                <a:ea typeface="Calibri" panose="020F0502020204030204" pitchFamily="34" charset="0"/>
                <a:cs typeface="Calibri" panose="020F0502020204030204" pitchFamily="34" charset="0"/>
              </a:rPr>
              <a:t>Tikr</a:t>
            </a:r>
            <a:r>
              <a:rPr lang="en-US" sz="1000">
                <a:latin typeface="Calibri" panose="020F0502020204030204" pitchFamily="34" charset="0"/>
                <a:ea typeface="Calibri" panose="020F0502020204030204" pitchFamily="34" charset="0"/>
                <a:cs typeface="Calibri" panose="020F0502020204030204" pitchFamily="34" charset="0"/>
              </a:rPr>
              <a:t>, PPFAS Research</a:t>
            </a:r>
          </a:p>
        </p:txBody>
      </p:sp>
    </p:spTree>
    <p:extLst>
      <p:ext uri="{BB962C8B-B14F-4D97-AF65-F5344CB8AC3E}">
        <p14:creationId xmlns:p14="http://schemas.microsoft.com/office/powerpoint/2010/main" val="22170380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DAF6F-8D28-AFEA-053B-9A8937C679E5}"/>
              </a:ext>
            </a:extLst>
          </p:cNvPr>
          <p:cNvSpPr>
            <a:spLocks noGrp="1"/>
          </p:cNvSpPr>
          <p:nvPr>
            <p:ph type="title"/>
          </p:nvPr>
        </p:nvSpPr>
        <p:spPr/>
        <p:txBody>
          <a:bodyPr>
            <a:normAutofit/>
          </a:bodyPr>
          <a:lstStyle/>
          <a:p>
            <a:r>
              <a:rPr lang="en-US" sz="4000">
                <a:latin typeface="Calibri" panose="020F0502020204030204" pitchFamily="34" charset="0"/>
                <a:ea typeface="Calibri" panose="020F0502020204030204" pitchFamily="34" charset="0"/>
                <a:cs typeface="Calibri" panose="020F0502020204030204" pitchFamily="34" charset="0"/>
              </a:rPr>
              <a:t>Global Peer Comparison – EBITDA Margin</a:t>
            </a:r>
          </a:p>
        </p:txBody>
      </p:sp>
      <p:graphicFrame>
        <p:nvGraphicFramePr>
          <p:cNvPr id="4" name="Content Placeholder 3">
            <a:extLst>
              <a:ext uri="{FF2B5EF4-FFF2-40B4-BE49-F238E27FC236}">
                <a16:creationId xmlns:a16="http://schemas.microsoft.com/office/drawing/2014/main" id="{EE29F2E4-3AA7-529E-7F74-719BDE2E40C9}"/>
              </a:ext>
            </a:extLst>
          </p:cNvPr>
          <p:cNvGraphicFramePr>
            <a:graphicFrameLocks noGrp="1"/>
          </p:cNvGraphicFramePr>
          <p:nvPr>
            <p:ph idx="1"/>
            <p:extLst>
              <p:ext uri="{D42A27DB-BD31-4B8C-83A1-F6EECF244321}">
                <p14:modId xmlns:p14="http://schemas.microsoft.com/office/powerpoint/2010/main" val="3665035977"/>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157627EC-DDBB-3F0E-3A69-C41D4045464C}"/>
              </a:ext>
            </a:extLst>
          </p:cNvPr>
          <p:cNvSpPr txBox="1"/>
          <p:nvPr/>
        </p:nvSpPr>
        <p:spPr>
          <a:xfrm>
            <a:off x="4663377" y="6492875"/>
            <a:ext cx="2865245" cy="246221"/>
          </a:xfrm>
          <a:prstGeom prst="rect">
            <a:avLst/>
          </a:prstGeom>
          <a:noFill/>
        </p:spPr>
        <p:txBody>
          <a:bodyPr wrap="square">
            <a:spAutoFit/>
          </a:bodyPr>
          <a:lstStyle/>
          <a:p>
            <a:r>
              <a:rPr lang="en-US" sz="1000">
                <a:latin typeface="Calibri" panose="020F0502020204030204" pitchFamily="34" charset="0"/>
                <a:ea typeface="Calibri" panose="020F0502020204030204" pitchFamily="34" charset="0"/>
                <a:cs typeface="Calibri" panose="020F0502020204030204" pitchFamily="34" charset="0"/>
              </a:rPr>
              <a:t>Source: Company Filings, </a:t>
            </a:r>
            <a:r>
              <a:rPr lang="en-US" sz="1000" err="1">
                <a:latin typeface="Calibri" panose="020F0502020204030204" pitchFamily="34" charset="0"/>
                <a:ea typeface="Calibri" panose="020F0502020204030204" pitchFamily="34" charset="0"/>
                <a:cs typeface="Calibri" panose="020F0502020204030204" pitchFamily="34" charset="0"/>
              </a:rPr>
              <a:t>Tikr</a:t>
            </a:r>
            <a:r>
              <a:rPr lang="en-US" sz="1000">
                <a:latin typeface="Calibri" panose="020F0502020204030204" pitchFamily="34" charset="0"/>
                <a:ea typeface="Calibri" panose="020F0502020204030204" pitchFamily="34" charset="0"/>
                <a:cs typeface="Calibri" panose="020F0502020204030204" pitchFamily="34" charset="0"/>
              </a:rPr>
              <a:t>, PPFAS Research</a:t>
            </a:r>
          </a:p>
        </p:txBody>
      </p:sp>
    </p:spTree>
    <p:extLst>
      <p:ext uri="{BB962C8B-B14F-4D97-AF65-F5344CB8AC3E}">
        <p14:creationId xmlns:p14="http://schemas.microsoft.com/office/powerpoint/2010/main" val="13336760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DF48D-1614-85FE-EB73-843C7B055EBB}"/>
              </a:ext>
            </a:extLst>
          </p:cNvPr>
          <p:cNvSpPr>
            <a:spLocks noGrp="1"/>
          </p:cNvSpPr>
          <p:nvPr>
            <p:ph type="title"/>
          </p:nvPr>
        </p:nvSpPr>
        <p:spPr/>
        <p:txBody>
          <a:bodyPr>
            <a:normAutofit/>
          </a:bodyPr>
          <a:lstStyle/>
          <a:p>
            <a:r>
              <a:rPr lang="en-US" sz="4000">
                <a:latin typeface="Calibri" panose="020F0502020204030204" pitchFamily="34" charset="0"/>
                <a:ea typeface="Calibri" panose="020F0502020204030204" pitchFamily="34" charset="0"/>
                <a:cs typeface="Calibri" panose="020F0502020204030204" pitchFamily="34" charset="0"/>
              </a:rPr>
              <a:t>Global Peers: </a:t>
            </a:r>
            <a:r>
              <a:rPr lang="en-US" sz="4000" err="1">
                <a:latin typeface="Calibri" panose="020F0502020204030204" pitchFamily="34" charset="0"/>
                <a:ea typeface="Calibri" panose="020F0502020204030204" pitchFamily="34" charset="0"/>
                <a:cs typeface="Calibri" panose="020F0502020204030204" pitchFamily="34" charset="0"/>
              </a:rPr>
              <a:t>RoE</a:t>
            </a:r>
            <a:endParaRPr lang="en-US" sz="400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4" name="Content Placeholder 3">
            <a:extLst>
              <a:ext uri="{FF2B5EF4-FFF2-40B4-BE49-F238E27FC236}">
                <a16:creationId xmlns:a16="http://schemas.microsoft.com/office/drawing/2014/main" id="{913A6173-17ED-863E-C275-3F6D69269788}"/>
              </a:ext>
            </a:extLst>
          </p:cNvPr>
          <p:cNvGraphicFramePr>
            <a:graphicFrameLocks noGrp="1"/>
          </p:cNvGraphicFramePr>
          <p:nvPr>
            <p:ph idx="1"/>
            <p:extLst>
              <p:ext uri="{D42A27DB-BD31-4B8C-83A1-F6EECF244321}">
                <p14:modId xmlns:p14="http://schemas.microsoft.com/office/powerpoint/2010/main" val="3673866361"/>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C2B16620-F3FF-F578-7DDC-81F1B3D753E3}"/>
              </a:ext>
            </a:extLst>
          </p:cNvPr>
          <p:cNvSpPr txBox="1"/>
          <p:nvPr/>
        </p:nvSpPr>
        <p:spPr>
          <a:xfrm>
            <a:off x="4663377" y="6492875"/>
            <a:ext cx="2865245" cy="246221"/>
          </a:xfrm>
          <a:prstGeom prst="rect">
            <a:avLst/>
          </a:prstGeom>
          <a:noFill/>
        </p:spPr>
        <p:txBody>
          <a:bodyPr wrap="square">
            <a:spAutoFit/>
          </a:bodyPr>
          <a:lstStyle/>
          <a:p>
            <a:r>
              <a:rPr lang="en-US" sz="1000">
                <a:latin typeface="Calibri" panose="020F0502020204030204" pitchFamily="34" charset="0"/>
                <a:ea typeface="Calibri" panose="020F0502020204030204" pitchFamily="34" charset="0"/>
                <a:cs typeface="Calibri" panose="020F0502020204030204" pitchFamily="34" charset="0"/>
              </a:rPr>
              <a:t>Source: Company Filings, </a:t>
            </a:r>
            <a:r>
              <a:rPr lang="en-US" sz="1000" err="1">
                <a:latin typeface="Calibri" panose="020F0502020204030204" pitchFamily="34" charset="0"/>
                <a:ea typeface="Calibri" panose="020F0502020204030204" pitchFamily="34" charset="0"/>
                <a:cs typeface="Calibri" panose="020F0502020204030204" pitchFamily="34" charset="0"/>
              </a:rPr>
              <a:t>Tikr</a:t>
            </a:r>
            <a:r>
              <a:rPr lang="en-US" sz="1000">
                <a:latin typeface="Calibri" panose="020F0502020204030204" pitchFamily="34" charset="0"/>
                <a:ea typeface="Calibri" panose="020F0502020204030204" pitchFamily="34" charset="0"/>
                <a:cs typeface="Calibri" panose="020F0502020204030204" pitchFamily="34" charset="0"/>
              </a:rPr>
              <a:t>, PPFAS Research</a:t>
            </a:r>
          </a:p>
        </p:txBody>
      </p:sp>
    </p:spTree>
    <p:extLst>
      <p:ext uri="{BB962C8B-B14F-4D97-AF65-F5344CB8AC3E}">
        <p14:creationId xmlns:p14="http://schemas.microsoft.com/office/powerpoint/2010/main" val="33061503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49E24-7CCE-D557-6F9A-EB933B125F97}"/>
              </a:ext>
            </a:extLst>
          </p:cNvPr>
          <p:cNvSpPr>
            <a:spLocks noGrp="1"/>
          </p:cNvSpPr>
          <p:nvPr>
            <p:ph type="title"/>
          </p:nvPr>
        </p:nvSpPr>
        <p:spPr/>
        <p:txBody>
          <a:bodyPr>
            <a:normAutofit/>
          </a:bodyPr>
          <a:lstStyle/>
          <a:p>
            <a:r>
              <a:rPr lang="en-US" sz="4000">
                <a:latin typeface="Calibri" panose="020F0502020204030204" pitchFamily="34" charset="0"/>
                <a:ea typeface="Calibri" panose="020F0502020204030204" pitchFamily="34" charset="0"/>
                <a:cs typeface="Calibri" panose="020F0502020204030204" pitchFamily="34" charset="0"/>
              </a:rPr>
              <a:t>Global Peers: </a:t>
            </a:r>
            <a:r>
              <a:rPr lang="en-US" sz="4000" err="1">
                <a:latin typeface="Calibri" panose="020F0502020204030204" pitchFamily="34" charset="0"/>
                <a:ea typeface="Calibri" panose="020F0502020204030204" pitchFamily="34" charset="0"/>
                <a:cs typeface="Calibri" panose="020F0502020204030204" pitchFamily="34" charset="0"/>
              </a:rPr>
              <a:t>RoIC</a:t>
            </a:r>
            <a:endParaRPr lang="en-US" sz="400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4" name="Content Placeholder 3">
            <a:extLst>
              <a:ext uri="{FF2B5EF4-FFF2-40B4-BE49-F238E27FC236}">
                <a16:creationId xmlns:a16="http://schemas.microsoft.com/office/drawing/2014/main" id="{6A843BED-EEB8-2E6A-E2DE-A19F4AA42F84}"/>
              </a:ext>
            </a:extLst>
          </p:cNvPr>
          <p:cNvGraphicFramePr>
            <a:graphicFrameLocks noGrp="1"/>
          </p:cNvGraphicFramePr>
          <p:nvPr>
            <p:ph idx="1"/>
            <p:extLst>
              <p:ext uri="{D42A27DB-BD31-4B8C-83A1-F6EECF244321}">
                <p14:modId xmlns:p14="http://schemas.microsoft.com/office/powerpoint/2010/main" val="3333106465"/>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A5CF1A2B-0F81-DCD6-C571-0EBE76F169F0}"/>
              </a:ext>
            </a:extLst>
          </p:cNvPr>
          <p:cNvSpPr txBox="1"/>
          <p:nvPr/>
        </p:nvSpPr>
        <p:spPr>
          <a:xfrm>
            <a:off x="4663377" y="6492875"/>
            <a:ext cx="2865245" cy="246221"/>
          </a:xfrm>
          <a:prstGeom prst="rect">
            <a:avLst/>
          </a:prstGeom>
          <a:noFill/>
        </p:spPr>
        <p:txBody>
          <a:bodyPr wrap="square">
            <a:spAutoFit/>
          </a:bodyPr>
          <a:lstStyle/>
          <a:p>
            <a:r>
              <a:rPr lang="en-US" sz="1000">
                <a:latin typeface="Calibri" panose="020F0502020204030204" pitchFamily="34" charset="0"/>
                <a:ea typeface="Calibri" panose="020F0502020204030204" pitchFamily="34" charset="0"/>
                <a:cs typeface="Calibri" panose="020F0502020204030204" pitchFamily="34" charset="0"/>
              </a:rPr>
              <a:t>Source: Company Filings, </a:t>
            </a:r>
            <a:r>
              <a:rPr lang="en-US" sz="1000" err="1">
                <a:latin typeface="Calibri" panose="020F0502020204030204" pitchFamily="34" charset="0"/>
                <a:ea typeface="Calibri" panose="020F0502020204030204" pitchFamily="34" charset="0"/>
                <a:cs typeface="Calibri" panose="020F0502020204030204" pitchFamily="34" charset="0"/>
              </a:rPr>
              <a:t>Tikr</a:t>
            </a:r>
            <a:r>
              <a:rPr lang="en-US" sz="1000">
                <a:latin typeface="Calibri" panose="020F0502020204030204" pitchFamily="34" charset="0"/>
                <a:ea typeface="Calibri" panose="020F0502020204030204" pitchFamily="34" charset="0"/>
                <a:cs typeface="Calibri" panose="020F0502020204030204" pitchFamily="34" charset="0"/>
              </a:rPr>
              <a:t>, PPFAS Research</a:t>
            </a:r>
          </a:p>
        </p:txBody>
      </p:sp>
    </p:spTree>
    <p:extLst>
      <p:ext uri="{BB962C8B-B14F-4D97-AF65-F5344CB8AC3E}">
        <p14:creationId xmlns:p14="http://schemas.microsoft.com/office/powerpoint/2010/main" val="2950492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A9AF6-8FF7-EEC0-2F61-C7E307C28C3A}"/>
              </a:ext>
            </a:extLst>
          </p:cNvPr>
          <p:cNvSpPr>
            <a:spLocks noGrp="1"/>
          </p:cNvSpPr>
          <p:nvPr>
            <p:ph type="title"/>
          </p:nvPr>
        </p:nvSpPr>
        <p:spPr/>
        <p:txBody>
          <a:bodyPr>
            <a:normAutofit/>
          </a:bodyPr>
          <a:lstStyle/>
          <a:p>
            <a:r>
              <a:rPr lang="en-US" sz="4000">
                <a:latin typeface="Calibri" panose="020F0502020204030204" pitchFamily="34" charset="0"/>
                <a:ea typeface="Calibri" panose="020F0502020204030204" pitchFamily="34" charset="0"/>
                <a:cs typeface="Calibri" panose="020F0502020204030204" pitchFamily="34" charset="0"/>
              </a:rPr>
              <a:t>Global Peers: Valuation (1/2)</a:t>
            </a:r>
          </a:p>
        </p:txBody>
      </p:sp>
      <p:graphicFrame>
        <p:nvGraphicFramePr>
          <p:cNvPr id="7" name="Content Placeholder 6">
            <a:extLst>
              <a:ext uri="{FF2B5EF4-FFF2-40B4-BE49-F238E27FC236}">
                <a16:creationId xmlns:a16="http://schemas.microsoft.com/office/drawing/2014/main" id="{54B50D72-4C36-AB80-AF3E-78EDF81E44C3}"/>
              </a:ext>
            </a:extLst>
          </p:cNvPr>
          <p:cNvGraphicFramePr>
            <a:graphicFrameLocks noGrp="1"/>
          </p:cNvGraphicFramePr>
          <p:nvPr>
            <p:ph idx="1"/>
            <p:extLst>
              <p:ext uri="{D42A27DB-BD31-4B8C-83A1-F6EECF244321}">
                <p14:modId xmlns:p14="http://schemas.microsoft.com/office/powerpoint/2010/main" val="3974003398"/>
              </p:ext>
            </p:extLst>
          </p:nvPr>
        </p:nvGraphicFramePr>
        <p:xfrm>
          <a:off x="432079" y="1825625"/>
          <a:ext cx="11354637"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164F7014-4EB8-3D4F-B8E3-7C7634AB4B8A}"/>
              </a:ext>
            </a:extLst>
          </p:cNvPr>
          <p:cNvSpPr txBox="1"/>
          <p:nvPr/>
        </p:nvSpPr>
        <p:spPr>
          <a:xfrm>
            <a:off x="4663377" y="6492875"/>
            <a:ext cx="2865245" cy="246221"/>
          </a:xfrm>
          <a:prstGeom prst="rect">
            <a:avLst/>
          </a:prstGeom>
          <a:noFill/>
        </p:spPr>
        <p:txBody>
          <a:bodyPr wrap="square">
            <a:spAutoFit/>
          </a:bodyPr>
          <a:lstStyle/>
          <a:p>
            <a:r>
              <a:rPr lang="en-US" sz="1000">
                <a:latin typeface="Calibri" panose="020F0502020204030204" pitchFamily="34" charset="0"/>
                <a:ea typeface="Calibri" panose="020F0502020204030204" pitchFamily="34" charset="0"/>
                <a:cs typeface="Calibri" panose="020F0502020204030204" pitchFamily="34" charset="0"/>
              </a:rPr>
              <a:t>Source: Company Filings, </a:t>
            </a:r>
            <a:r>
              <a:rPr lang="en-US" sz="1000" err="1">
                <a:latin typeface="Calibri" panose="020F0502020204030204" pitchFamily="34" charset="0"/>
                <a:ea typeface="Calibri" panose="020F0502020204030204" pitchFamily="34" charset="0"/>
                <a:cs typeface="Calibri" panose="020F0502020204030204" pitchFamily="34" charset="0"/>
              </a:rPr>
              <a:t>Tikr</a:t>
            </a:r>
            <a:r>
              <a:rPr lang="en-US" sz="1000">
                <a:latin typeface="Calibri" panose="020F0502020204030204" pitchFamily="34" charset="0"/>
                <a:ea typeface="Calibri" panose="020F0502020204030204" pitchFamily="34" charset="0"/>
                <a:cs typeface="Calibri" panose="020F0502020204030204" pitchFamily="34" charset="0"/>
              </a:rPr>
              <a:t>, PPFAS Research</a:t>
            </a:r>
          </a:p>
        </p:txBody>
      </p:sp>
    </p:spTree>
    <p:extLst>
      <p:ext uri="{BB962C8B-B14F-4D97-AF65-F5344CB8AC3E}">
        <p14:creationId xmlns:p14="http://schemas.microsoft.com/office/powerpoint/2010/main" val="37960256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A16C9-F2A0-1843-1DD5-4B7EFC198445}"/>
              </a:ext>
            </a:extLst>
          </p:cNvPr>
          <p:cNvSpPr>
            <a:spLocks noGrp="1"/>
          </p:cNvSpPr>
          <p:nvPr>
            <p:ph type="title"/>
          </p:nvPr>
        </p:nvSpPr>
        <p:spPr/>
        <p:txBody>
          <a:bodyPr/>
          <a:lstStyle/>
          <a:p>
            <a:r>
              <a:rPr lang="en-US"/>
              <a:t>Global Peers: Valuation (2/2)</a:t>
            </a:r>
          </a:p>
        </p:txBody>
      </p:sp>
      <p:graphicFrame>
        <p:nvGraphicFramePr>
          <p:cNvPr id="4" name="Content Placeholder 3">
            <a:extLst>
              <a:ext uri="{FF2B5EF4-FFF2-40B4-BE49-F238E27FC236}">
                <a16:creationId xmlns:a16="http://schemas.microsoft.com/office/drawing/2014/main" id="{06703556-745C-1669-9023-7E0E5E17B98D}"/>
              </a:ext>
            </a:extLst>
          </p:cNvPr>
          <p:cNvGraphicFramePr>
            <a:graphicFrameLocks noGrp="1"/>
          </p:cNvGraphicFramePr>
          <p:nvPr>
            <p:ph idx="1"/>
            <p:extLst>
              <p:ext uri="{D42A27DB-BD31-4B8C-83A1-F6EECF244321}">
                <p14:modId xmlns:p14="http://schemas.microsoft.com/office/powerpoint/2010/main" val="2889410210"/>
              </p:ext>
            </p:extLst>
          </p:nvPr>
        </p:nvGraphicFramePr>
        <p:xfrm>
          <a:off x="432079" y="1825625"/>
          <a:ext cx="11193864"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8D39894F-46CE-15DA-C530-9D2E174B500F}"/>
              </a:ext>
            </a:extLst>
          </p:cNvPr>
          <p:cNvSpPr txBox="1"/>
          <p:nvPr/>
        </p:nvSpPr>
        <p:spPr>
          <a:xfrm>
            <a:off x="4663377" y="6492875"/>
            <a:ext cx="2865245" cy="246221"/>
          </a:xfrm>
          <a:prstGeom prst="rect">
            <a:avLst/>
          </a:prstGeom>
          <a:noFill/>
        </p:spPr>
        <p:txBody>
          <a:bodyPr wrap="square">
            <a:spAutoFit/>
          </a:bodyPr>
          <a:lstStyle/>
          <a:p>
            <a:r>
              <a:rPr lang="en-US" sz="1000">
                <a:latin typeface="Calibri" panose="020F0502020204030204" pitchFamily="34" charset="0"/>
                <a:ea typeface="Calibri" panose="020F0502020204030204" pitchFamily="34" charset="0"/>
                <a:cs typeface="Calibri" panose="020F0502020204030204" pitchFamily="34" charset="0"/>
              </a:rPr>
              <a:t>Source: Company Filings, </a:t>
            </a:r>
            <a:r>
              <a:rPr lang="en-US" sz="1000" err="1">
                <a:latin typeface="Calibri" panose="020F0502020204030204" pitchFamily="34" charset="0"/>
                <a:ea typeface="Calibri" panose="020F0502020204030204" pitchFamily="34" charset="0"/>
                <a:cs typeface="Calibri" panose="020F0502020204030204" pitchFamily="34" charset="0"/>
              </a:rPr>
              <a:t>Tikr</a:t>
            </a:r>
            <a:r>
              <a:rPr lang="en-US" sz="1000">
                <a:latin typeface="Calibri" panose="020F0502020204030204" pitchFamily="34" charset="0"/>
                <a:ea typeface="Calibri" panose="020F0502020204030204" pitchFamily="34" charset="0"/>
                <a:cs typeface="Calibri" panose="020F0502020204030204" pitchFamily="34" charset="0"/>
              </a:rPr>
              <a:t>, PPFAS Research</a:t>
            </a:r>
          </a:p>
        </p:txBody>
      </p:sp>
    </p:spTree>
    <p:extLst>
      <p:ext uri="{BB962C8B-B14F-4D97-AF65-F5344CB8AC3E}">
        <p14:creationId xmlns:p14="http://schemas.microsoft.com/office/powerpoint/2010/main" val="6396070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9251D-0E80-2304-1D9C-411D6E5DF94F}"/>
              </a:ext>
            </a:extLst>
          </p:cNvPr>
          <p:cNvSpPr>
            <a:spLocks noGrp="1"/>
          </p:cNvSpPr>
          <p:nvPr>
            <p:ph type="title"/>
          </p:nvPr>
        </p:nvSpPr>
        <p:spPr/>
        <p:txBody>
          <a:bodyPr/>
          <a:lstStyle/>
          <a:p>
            <a:r>
              <a:rPr lang="en-US" dirty="0"/>
              <a:t>Quess vs </a:t>
            </a:r>
            <a:r>
              <a:rPr lang="en-US" dirty="0" err="1"/>
              <a:t>Teamlease</a:t>
            </a:r>
            <a:r>
              <a:rPr lang="en-US" dirty="0"/>
              <a:t>: Historical Valuation</a:t>
            </a:r>
          </a:p>
        </p:txBody>
      </p:sp>
      <p:pic>
        <p:nvPicPr>
          <p:cNvPr id="5" name="Content Placeholder 4" descr="A graph of a graph">
            <a:extLst>
              <a:ext uri="{FF2B5EF4-FFF2-40B4-BE49-F238E27FC236}">
                <a16:creationId xmlns:a16="http://schemas.microsoft.com/office/drawing/2014/main" id="{F1F37E53-3AE2-8C96-54E7-3C7CFA1F9A2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2771" y="1825625"/>
            <a:ext cx="11342915" cy="4351338"/>
          </a:xfrm>
        </p:spPr>
      </p:pic>
      <p:sp>
        <p:nvSpPr>
          <p:cNvPr id="6" name="TextBox 5">
            <a:extLst>
              <a:ext uri="{FF2B5EF4-FFF2-40B4-BE49-F238E27FC236}">
                <a16:creationId xmlns:a16="http://schemas.microsoft.com/office/drawing/2014/main" id="{4FA396DD-A6AA-B60E-119A-B32C5371382D}"/>
              </a:ext>
            </a:extLst>
          </p:cNvPr>
          <p:cNvSpPr txBox="1"/>
          <p:nvPr/>
        </p:nvSpPr>
        <p:spPr>
          <a:xfrm>
            <a:off x="4663377" y="6492875"/>
            <a:ext cx="2865245" cy="246221"/>
          </a:xfrm>
          <a:prstGeom prst="rect">
            <a:avLst/>
          </a:prstGeom>
          <a:noFill/>
        </p:spPr>
        <p:txBody>
          <a:bodyPr wrap="square">
            <a:spAutoFit/>
          </a:bodyPr>
          <a:lstStyle/>
          <a:p>
            <a:r>
              <a:rPr lang="en-US" sz="1000" dirty="0">
                <a:latin typeface="Calibri" panose="020F0502020204030204" pitchFamily="34" charset="0"/>
                <a:ea typeface="Calibri" panose="020F0502020204030204" pitchFamily="34" charset="0"/>
                <a:cs typeface="Calibri" panose="020F0502020204030204" pitchFamily="34" charset="0"/>
              </a:rPr>
              <a:t>Source: </a:t>
            </a:r>
            <a:r>
              <a:rPr lang="en-US" sz="1000" dirty="0" err="1">
                <a:latin typeface="Calibri" panose="020F0502020204030204" pitchFamily="34" charset="0"/>
                <a:ea typeface="Calibri" panose="020F0502020204030204" pitchFamily="34" charset="0"/>
                <a:cs typeface="Calibri" panose="020F0502020204030204" pitchFamily="34" charset="0"/>
              </a:rPr>
              <a:t>Koyfin</a:t>
            </a:r>
            <a:endParaRPr lang="en-US" sz="1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785033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95C16-A21D-1C9C-7F6A-ADDA2BE7FE53}"/>
              </a:ext>
            </a:extLst>
          </p:cNvPr>
          <p:cNvSpPr>
            <a:spLocks noGrp="1"/>
          </p:cNvSpPr>
          <p:nvPr>
            <p:ph type="title"/>
          </p:nvPr>
        </p:nvSpPr>
        <p:spPr/>
        <p:txBody>
          <a:bodyPr>
            <a:normAutofit/>
          </a:bodyPr>
          <a:lstStyle/>
          <a:p>
            <a:r>
              <a:rPr lang="en-US" sz="4000">
                <a:latin typeface="Calibri" panose="020F0502020204030204" pitchFamily="34" charset="0"/>
                <a:ea typeface="Calibri" panose="020F0502020204030204" pitchFamily="34" charset="0"/>
                <a:cs typeface="Calibri" panose="020F0502020204030204" pitchFamily="34" charset="0"/>
              </a:rPr>
              <a:t>Conclusion</a:t>
            </a:r>
          </a:p>
        </p:txBody>
      </p:sp>
      <p:sp>
        <p:nvSpPr>
          <p:cNvPr id="3" name="Content Placeholder 2">
            <a:extLst>
              <a:ext uri="{FF2B5EF4-FFF2-40B4-BE49-F238E27FC236}">
                <a16:creationId xmlns:a16="http://schemas.microsoft.com/office/drawing/2014/main" id="{77717358-2FEE-B6C2-E92A-6FB3177B17B1}"/>
              </a:ext>
            </a:extLst>
          </p:cNvPr>
          <p:cNvSpPr>
            <a:spLocks noGrp="1"/>
          </p:cNvSpPr>
          <p:nvPr>
            <p:ph idx="1"/>
          </p:nvPr>
        </p:nvSpPr>
        <p:spPr/>
        <p:txBody>
          <a:bodyPr/>
          <a:lstStyle/>
          <a:p>
            <a:pPr>
              <a:buBlip>
                <a:blip r:embed="rId2">
                  <a:extLst>
                    <a:ext uri="{837473B0-CC2E-450A-ABE3-18F120FF3D39}">
                      <a1611:picAttrSrcUrl xmlns:a1611="http://schemas.microsoft.com/office/drawing/2016/11/main" r:id="rId3"/>
                    </a:ext>
                  </a:extLst>
                </a:blip>
              </a:buBlip>
            </a:pPr>
            <a:r>
              <a:rPr lang="en-US" sz="2400">
                <a:latin typeface="Calibri" panose="020F0502020204030204" pitchFamily="34" charset="0"/>
                <a:ea typeface="Calibri" panose="020F0502020204030204" pitchFamily="34" charset="0"/>
                <a:cs typeface="Calibri" panose="020F0502020204030204" pitchFamily="34" charset="0"/>
              </a:rPr>
              <a:t>High long term growth potential</a:t>
            </a:r>
          </a:p>
          <a:p>
            <a:pPr>
              <a:buBlip>
                <a:blip r:embed="rId2">
                  <a:extLst>
                    <a:ext uri="{837473B0-CC2E-450A-ABE3-18F120FF3D39}">
                      <a1611:picAttrSrcUrl xmlns:a1611="http://schemas.microsoft.com/office/drawing/2016/11/main" r:id="rId3"/>
                    </a:ext>
                  </a:extLst>
                </a:blip>
              </a:buBlip>
            </a:pPr>
            <a:r>
              <a:rPr lang="en-US" sz="2400">
                <a:latin typeface="Calibri" panose="020F0502020204030204" pitchFamily="34" charset="0"/>
                <a:ea typeface="Calibri" panose="020F0502020204030204" pitchFamily="34" charset="0"/>
                <a:cs typeface="Calibri" panose="020F0502020204030204" pitchFamily="34" charset="0"/>
              </a:rPr>
              <a:t>High incremental returns</a:t>
            </a:r>
          </a:p>
          <a:p>
            <a:pPr>
              <a:buBlip>
                <a:blip r:embed="rId2">
                  <a:extLst>
                    <a:ext uri="{837473B0-CC2E-450A-ABE3-18F120FF3D39}">
                      <a1611:picAttrSrcUrl xmlns:a1611="http://schemas.microsoft.com/office/drawing/2016/11/main" r:id="rId3"/>
                    </a:ext>
                  </a:extLst>
                </a:blip>
              </a:buBlip>
            </a:pPr>
            <a:r>
              <a:rPr lang="en-US" sz="2400">
                <a:latin typeface="Calibri" panose="020F0502020204030204" pitchFamily="34" charset="0"/>
                <a:ea typeface="Calibri" panose="020F0502020204030204" pitchFamily="34" charset="0"/>
                <a:cs typeface="Calibri" panose="020F0502020204030204" pitchFamily="34" charset="0"/>
              </a:rPr>
              <a:t>Reasonable valuations</a:t>
            </a:r>
          </a:p>
          <a:p>
            <a:pPr>
              <a:buBlip>
                <a:blip r:embed="rId2">
                  <a:extLst>
                    <a:ext uri="{837473B0-CC2E-450A-ABE3-18F120FF3D39}">
                      <a1611:picAttrSrcUrl xmlns:a1611="http://schemas.microsoft.com/office/drawing/2016/11/main" r:id="rId3"/>
                    </a:ext>
                  </a:extLst>
                </a:blip>
              </a:buBlip>
            </a:pPr>
            <a:r>
              <a:rPr lang="en-US" sz="2400">
                <a:latin typeface="Calibri" panose="020F0502020204030204" pitchFamily="34" charset="0"/>
                <a:ea typeface="Calibri" panose="020F0502020204030204" pitchFamily="34" charset="0"/>
                <a:cs typeface="Calibri" panose="020F0502020204030204" pitchFamily="34" charset="0"/>
              </a:rPr>
              <a:t>IT sector demand revival can be a trigger</a:t>
            </a:r>
          </a:p>
          <a:p>
            <a:pPr marL="0" indent="0">
              <a:buNone/>
            </a:pPr>
            <a:endParaRPr lang="en-US" sz="1100">
              <a:latin typeface="Calibri" panose="020F0502020204030204" pitchFamily="34" charset="0"/>
              <a:ea typeface="Calibri" panose="020F0502020204030204" pitchFamily="34" charset="0"/>
              <a:cs typeface="Calibri" panose="020F0502020204030204" pitchFamily="34" charset="0"/>
            </a:endParaRPr>
          </a:p>
          <a:p>
            <a:pPr>
              <a:buBlip>
                <a:blip r:embed="rId4">
                  <a:extLst>
                    <a:ext uri="{837473B0-CC2E-450A-ABE3-18F120FF3D39}">
                      <a1611:picAttrSrcUrl xmlns:a1611="http://schemas.microsoft.com/office/drawing/2016/11/main" r:id="rId5"/>
                    </a:ext>
                  </a:extLst>
                </a:blip>
              </a:buBlip>
            </a:pPr>
            <a:r>
              <a:rPr lang="en-US" sz="2400">
                <a:latin typeface="Calibri" panose="020F0502020204030204" pitchFamily="34" charset="0"/>
                <a:ea typeface="Calibri" panose="020F0502020204030204" pitchFamily="34" charset="0"/>
                <a:cs typeface="Calibri" panose="020F0502020204030204" pitchFamily="34" charset="0"/>
              </a:rPr>
              <a:t>Very high exposure to the vagaries of economy</a:t>
            </a:r>
          </a:p>
          <a:p>
            <a:pPr>
              <a:buBlip>
                <a:blip r:embed="rId4">
                  <a:extLst>
                    <a:ext uri="{837473B0-CC2E-450A-ABE3-18F120FF3D39}">
                      <a1611:picAttrSrcUrl xmlns:a1611="http://schemas.microsoft.com/office/drawing/2016/11/main" r:id="rId5"/>
                    </a:ext>
                  </a:extLst>
                </a:blip>
              </a:buBlip>
            </a:pPr>
            <a:r>
              <a:rPr lang="en-US" sz="2400">
                <a:latin typeface="Calibri" panose="020F0502020204030204" pitchFamily="34" charset="0"/>
                <a:ea typeface="Calibri" panose="020F0502020204030204" pitchFamily="34" charset="0"/>
                <a:cs typeface="Calibri" panose="020F0502020204030204" pitchFamily="34" charset="0"/>
              </a:rPr>
              <a:t>Regulatory changes in client industry can impact business</a:t>
            </a:r>
          </a:p>
          <a:p>
            <a:pPr>
              <a:buBlip>
                <a:blip r:embed="rId4">
                  <a:extLst>
                    <a:ext uri="{837473B0-CC2E-450A-ABE3-18F120FF3D39}">
                      <a1611:picAttrSrcUrl xmlns:a1611="http://schemas.microsoft.com/office/drawing/2016/11/main" r:id="rId5"/>
                    </a:ext>
                  </a:extLst>
                </a:blip>
              </a:buBlip>
            </a:pPr>
            <a:r>
              <a:rPr lang="en-US" sz="2400">
                <a:latin typeface="Calibri" panose="020F0502020204030204" pitchFamily="34" charset="0"/>
                <a:ea typeface="Calibri" panose="020F0502020204030204" pitchFamily="34" charset="0"/>
                <a:cs typeface="Calibri" panose="020F0502020204030204" pitchFamily="34" charset="0"/>
              </a:rPr>
              <a:t>No pricing power </a:t>
            </a:r>
            <a:r>
              <a:rPr lang="en-US" sz="240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Compressing profitability</a:t>
            </a:r>
          </a:p>
          <a:p>
            <a:pPr>
              <a:buBlip>
                <a:blip r:embed="rId4">
                  <a:extLst>
                    <a:ext uri="{837473B0-CC2E-450A-ABE3-18F120FF3D39}">
                      <a1611:picAttrSrcUrl xmlns:a1611="http://schemas.microsoft.com/office/drawing/2016/11/main" r:id="rId5"/>
                    </a:ext>
                  </a:extLst>
                </a:blip>
              </a:buBlip>
            </a:pPr>
            <a:r>
              <a:rPr lang="en-US" sz="240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Sector’s track record of poor acquisitions</a:t>
            </a:r>
            <a:endParaRPr lang="en-US" sz="2400">
              <a:latin typeface="Calibri" panose="020F0502020204030204" pitchFamily="34" charset="0"/>
              <a:ea typeface="Calibri" panose="020F0502020204030204" pitchFamily="34" charset="0"/>
              <a:cs typeface="Calibri" panose="020F0502020204030204" pitchFamily="34" charset="0"/>
            </a:endParaRPr>
          </a:p>
          <a:p>
            <a:pPr lvl="1"/>
            <a:endParaRPr lang="en-US"/>
          </a:p>
        </p:txBody>
      </p:sp>
    </p:spTree>
    <p:extLst>
      <p:ext uri="{BB962C8B-B14F-4D97-AF65-F5344CB8AC3E}">
        <p14:creationId xmlns:p14="http://schemas.microsoft.com/office/powerpoint/2010/main" val="1551853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F4CFE4-96DF-49A4-6175-A115333CB9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7F22B6-1D69-73CD-1432-CC3FE04787CE}"/>
              </a:ext>
            </a:extLst>
          </p:cNvPr>
          <p:cNvSpPr>
            <a:spLocks noGrp="1"/>
          </p:cNvSpPr>
          <p:nvPr>
            <p:ph type="title"/>
          </p:nvPr>
        </p:nvSpPr>
        <p:spPr/>
        <p:txBody>
          <a:bodyPr>
            <a:normAutofit/>
          </a:bodyPr>
          <a:lstStyle/>
          <a:p>
            <a:r>
              <a:rPr lang="en-US" sz="4000">
                <a:latin typeface="Calibri" panose="020F0502020204030204" pitchFamily="34" charset="0"/>
                <a:ea typeface="Calibri" panose="020F0502020204030204" pitchFamily="34" charset="0"/>
                <a:cs typeface="Calibri" panose="020F0502020204030204" pitchFamily="34" charset="0"/>
              </a:rPr>
              <a:t>Staffing Industry – Opportunities in India</a:t>
            </a:r>
          </a:p>
        </p:txBody>
      </p:sp>
      <p:graphicFrame>
        <p:nvGraphicFramePr>
          <p:cNvPr id="6" name="Content Placeholder 2">
            <a:extLst>
              <a:ext uri="{FF2B5EF4-FFF2-40B4-BE49-F238E27FC236}">
                <a16:creationId xmlns:a16="http://schemas.microsoft.com/office/drawing/2014/main" id="{BD8364CA-73A1-CEE4-8CAB-C6C979620557}"/>
              </a:ext>
            </a:extLst>
          </p:cNvPr>
          <p:cNvGraphicFramePr>
            <a:graphicFrameLocks noGrp="1"/>
          </p:cNvGraphicFramePr>
          <p:nvPr>
            <p:ph idx="1"/>
            <p:extLst>
              <p:ext uri="{D42A27DB-BD31-4B8C-83A1-F6EECF244321}">
                <p14:modId xmlns:p14="http://schemas.microsoft.com/office/powerpoint/2010/main" val="2591303196"/>
              </p:ext>
            </p:extLst>
          </p:nvPr>
        </p:nvGraphicFramePr>
        <p:xfrm>
          <a:off x="411981" y="1587640"/>
          <a:ext cx="11384783" cy="5034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222745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1DF3CC-4DAC-5A88-9264-7CEB7D5963DE}"/>
              </a:ext>
            </a:extLst>
          </p:cNvPr>
          <p:cNvSpPr>
            <a:spLocks noGrp="1"/>
          </p:cNvSpPr>
          <p:nvPr>
            <p:ph type="ctrTitle"/>
          </p:nvPr>
        </p:nvSpPr>
        <p:spPr/>
        <p:txBody>
          <a:bodyPr/>
          <a:lstStyle/>
          <a:p>
            <a:r>
              <a:rPr lang="en-US"/>
              <a:t>Thank You</a:t>
            </a:r>
          </a:p>
        </p:txBody>
      </p:sp>
    </p:spTree>
    <p:extLst>
      <p:ext uri="{BB962C8B-B14F-4D97-AF65-F5344CB8AC3E}">
        <p14:creationId xmlns:p14="http://schemas.microsoft.com/office/powerpoint/2010/main" val="29037527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99591-2F13-7CA9-72BE-52A58A78729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A1573EE-200F-8ECE-3DC5-68B74479086A}"/>
              </a:ext>
            </a:extLst>
          </p:cNvPr>
          <p:cNvSpPr>
            <a:spLocks noGrp="1"/>
          </p:cNvSpPr>
          <p:nvPr>
            <p:ph type="ctrTitle"/>
          </p:nvPr>
        </p:nvSpPr>
        <p:spPr/>
        <p:txBody>
          <a:bodyPr/>
          <a:lstStyle/>
          <a:p>
            <a:r>
              <a:rPr lang="en-US"/>
              <a:t>Appendix</a:t>
            </a:r>
          </a:p>
        </p:txBody>
      </p:sp>
    </p:spTree>
    <p:extLst>
      <p:ext uri="{BB962C8B-B14F-4D97-AF65-F5344CB8AC3E}">
        <p14:creationId xmlns:p14="http://schemas.microsoft.com/office/powerpoint/2010/main" val="17209120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0F888-C1F8-8C39-A8B3-629AA6516A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238719-17BB-5369-89D4-A5A991814ACA}"/>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a:latin typeface="Calibri" panose="020F0502020204030204" pitchFamily="34" charset="0"/>
                <a:ea typeface="Calibri" panose="020F0502020204030204" pitchFamily="34" charset="0"/>
                <a:cs typeface="Calibri" panose="020F0502020204030204" pitchFamily="34" charset="0"/>
              </a:rPr>
              <a:t>Quess - Profile</a:t>
            </a:r>
          </a:p>
        </p:txBody>
      </p:sp>
      <p:graphicFrame>
        <p:nvGraphicFramePr>
          <p:cNvPr id="3" name="Table 2">
            <a:extLst>
              <a:ext uri="{FF2B5EF4-FFF2-40B4-BE49-F238E27FC236}">
                <a16:creationId xmlns:a16="http://schemas.microsoft.com/office/drawing/2014/main" id="{15DB97F7-4F10-C89B-6E92-833C8AB596A8}"/>
              </a:ext>
            </a:extLst>
          </p:cNvPr>
          <p:cNvGraphicFramePr>
            <a:graphicFrameLocks noGrp="1"/>
          </p:cNvGraphicFramePr>
          <p:nvPr>
            <p:extLst>
              <p:ext uri="{D42A27DB-BD31-4B8C-83A1-F6EECF244321}">
                <p14:modId xmlns:p14="http://schemas.microsoft.com/office/powerpoint/2010/main" val="1022196146"/>
              </p:ext>
            </p:extLst>
          </p:nvPr>
        </p:nvGraphicFramePr>
        <p:xfrm>
          <a:off x="497998" y="1655276"/>
          <a:ext cx="11236803" cy="3930430"/>
        </p:xfrm>
        <a:graphic>
          <a:graphicData uri="http://schemas.openxmlformats.org/drawingml/2006/table">
            <a:tbl>
              <a:tblPr firstRow="1" firstCol="1" bandRow="1" bandCol="1">
                <a:tableStyleId>{69012ECD-51FC-41F1-AA8D-1B2483CD663E}</a:tableStyleId>
              </a:tblPr>
              <a:tblGrid>
                <a:gridCol w="2565315">
                  <a:extLst>
                    <a:ext uri="{9D8B030D-6E8A-4147-A177-3AD203B41FA5}">
                      <a16:colId xmlns:a16="http://schemas.microsoft.com/office/drawing/2014/main" val="1676026813"/>
                    </a:ext>
                  </a:extLst>
                </a:gridCol>
                <a:gridCol w="2167872">
                  <a:extLst>
                    <a:ext uri="{9D8B030D-6E8A-4147-A177-3AD203B41FA5}">
                      <a16:colId xmlns:a16="http://schemas.microsoft.com/office/drawing/2014/main" val="898197072"/>
                    </a:ext>
                  </a:extLst>
                </a:gridCol>
                <a:gridCol w="2167872">
                  <a:extLst>
                    <a:ext uri="{9D8B030D-6E8A-4147-A177-3AD203B41FA5}">
                      <a16:colId xmlns:a16="http://schemas.microsoft.com/office/drawing/2014/main" val="2286619344"/>
                    </a:ext>
                  </a:extLst>
                </a:gridCol>
                <a:gridCol w="2167872">
                  <a:extLst>
                    <a:ext uri="{9D8B030D-6E8A-4147-A177-3AD203B41FA5}">
                      <a16:colId xmlns:a16="http://schemas.microsoft.com/office/drawing/2014/main" val="1622252375"/>
                    </a:ext>
                  </a:extLst>
                </a:gridCol>
                <a:gridCol w="2167872">
                  <a:extLst>
                    <a:ext uri="{9D8B030D-6E8A-4147-A177-3AD203B41FA5}">
                      <a16:colId xmlns:a16="http://schemas.microsoft.com/office/drawing/2014/main" val="1335987648"/>
                    </a:ext>
                  </a:extLst>
                </a:gridCol>
              </a:tblGrid>
              <a:tr h="455044">
                <a:tc>
                  <a:txBody>
                    <a:bodyPr/>
                    <a:lstStyle/>
                    <a:p>
                      <a:endParaRPr lang="en-IN" sz="14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tc>
                <a:tc>
                  <a:txBody>
                    <a:bodyPr/>
                    <a:lstStyle/>
                    <a:p>
                      <a:pPr algn="ctr"/>
                      <a:r>
                        <a:rPr lang="en-US" sz="1400">
                          <a:latin typeface="Calibri" panose="020F0502020204030204" pitchFamily="34" charset="0"/>
                          <a:ea typeface="Calibri" panose="020F0502020204030204" pitchFamily="34" charset="0"/>
                          <a:cs typeface="Calibri" panose="020F0502020204030204" pitchFamily="34" charset="0"/>
                        </a:rPr>
                        <a:t>General Staffing</a:t>
                      </a:r>
                      <a:endParaRPr lang="en-IN" sz="14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tc>
                <a:tc>
                  <a:txBody>
                    <a:bodyPr/>
                    <a:lstStyle/>
                    <a:p>
                      <a:pPr algn="ctr"/>
                      <a:r>
                        <a:rPr lang="en-US" sz="1400">
                          <a:latin typeface="Calibri" panose="020F0502020204030204" pitchFamily="34" charset="0"/>
                          <a:ea typeface="Calibri" panose="020F0502020204030204" pitchFamily="34" charset="0"/>
                          <a:cs typeface="Calibri" panose="020F0502020204030204" pitchFamily="34" charset="0"/>
                        </a:rPr>
                        <a:t>Professional Staffing</a:t>
                      </a:r>
                      <a:endParaRPr lang="en-IN" sz="14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tc>
                <a:tc>
                  <a:txBody>
                    <a:bodyPr/>
                    <a:lstStyle/>
                    <a:p>
                      <a:pPr algn="ctr"/>
                      <a:r>
                        <a:rPr lang="en-IN" sz="1400">
                          <a:latin typeface="Calibri" panose="020F0502020204030204" pitchFamily="34" charset="0"/>
                          <a:ea typeface="Calibri" panose="020F0502020204030204" pitchFamily="34" charset="0"/>
                          <a:cs typeface="Calibri" panose="020F0502020204030204" pitchFamily="34" charset="0"/>
                        </a:rPr>
                        <a:t>Overseas Business</a:t>
                      </a:r>
                    </a:p>
                  </a:txBody>
                  <a:tcPr marL="90003" marR="90003" marT="45002" marB="45002" anchor="ctr"/>
                </a:tc>
                <a:tc>
                  <a:txBody>
                    <a:bodyPr/>
                    <a:lstStyle/>
                    <a:p>
                      <a:pPr algn="ctr"/>
                      <a:r>
                        <a:rPr lang="en-IN" sz="1400">
                          <a:latin typeface="Calibri" panose="020F0502020204030204" pitchFamily="34" charset="0"/>
                          <a:ea typeface="Calibri" panose="020F0502020204030204" pitchFamily="34" charset="0"/>
                          <a:cs typeface="Calibri" panose="020F0502020204030204" pitchFamily="34" charset="0"/>
                        </a:rPr>
                        <a:t>Digital Platform</a:t>
                      </a:r>
                    </a:p>
                  </a:txBody>
                  <a:tcPr marL="90003" marR="90003" marT="45002" marB="45002" anchor="ctr"/>
                </a:tc>
                <a:extLst>
                  <a:ext uri="{0D108BD9-81ED-4DB2-BD59-A6C34878D82A}">
                    <a16:rowId xmlns:a16="http://schemas.microsoft.com/office/drawing/2014/main" val="2785255412"/>
                  </a:ext>
                </a:extLst>
              </a:tr>
              <a:tr h="986802">
                <a:tc>
                  <a:txBody>
                    <a:bodyPr/>
                    <a:lstStyle/>
                    <a:p>
                      <a:r>
                        <a:rPr lang="en-US" sz="1400">
                          <a:latin typeface="Calibri" panose="020F0502020204030204" pitchFamily="34" charset="0"/>
                          <a:ea typeface="Calibri" panose="020F0502020204030204" pitchFamily="34" charset="0"/>
                          <a:cs typeface="Calibri" panose="020F0502020204030204" pitchFamily="34" charset="0"/>
                        </a:rPr>
                        <a:t>Key Sectors/Segments</a:t>
                      </a:r>
                      <a:endParaRPr lang="en-IN" sz="14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tc>
                <a:tc>
                  <a:txBody>
                    <a:bodyPr/>
                    <a:lstStyle/>
                    <a:p>
                      <a:r>
                        <a:rPr lang="en-US" sz="1400">
                          <a:latin typeface="Calibri" panose="020F0502020204030204" pitchFamily="34" charset="0"/>
                          <a:ea typeface="Calibri" panose="020F0502020204030204" pitchFamily="34" charset="0"/>
                          <a:cs typeface="Calibri" panose="020F0502020204030204" pitchFamily="34" charset="0"/>
                        </a:rPr>
                        <a:t>Retail – 23%; </a:t>
                      </a:r>
                    </a:p>
                    <a:p>
                      <a:r>
                        <a:rPr lang="en-US" sz="1400">
                          <a:latin typeface="Calibri" panose="020F0502020204030204" pitchFamily="34" charset="0"/>
                          <a:ea typeface="Calibri" panose="020F0502020204030204" pitchFamily="34" charset="0"/>
                          <a:cs typeface="Calibri" panose="020F0502020204030204" pitchFamily="34" charset="0"/>
                        </a:rPr>
                        <a:t>BFSI – 22%;</a:t>
                      </a:r>
                    </a:p>
                    <a:p>
                      <a:r>
                        <a:rPr lang="en-US" sz="1400">
                          <a:latin typeface="Calibri" panose="020F0502020204030204" pitchFamily="34" charset="0"/>
                          <a:ea typeface="Calibri" panose="020F0502020204030204" pitchFamily="34" charset="0"/>
                          <a:cs typeface="Calibri" panose="020F0502020204030204" pitchFamily="34" charset="0"/>
                        </a:rPr>
                        <a:t>Manufacturing – 17%</a:t>
                      </a:r>
                      <a:endParaRPr lang="en-IN" sz="14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tc>
                <a:tc>
                  <a:txBody>
                    <a:bodyPr/>
                    <a:lstStyle/>
                    <a:p>
                      <a:r>
                        <a:rPr lang="en-US" sz="1400">
                          <a:latin typeface="Calibri" panose="020F0502020204030204" pitchFamily="34" charset="0"/>
                          <a:ea typeface="Calibri" panose="020F0502020204030204" pitchFamily="34" charset="0"/>
                          <a:cs typeface="Calibri" panose="020F0502020204030204" pitchFamily="34" charset="0"/>
                        </a:rPr>
                        <a:t>GCC – 73% (revenue);</a:t>
                      </a:r>
                    </a:p>
                    <a:p>
                      <a:r>
                        <a:rPr lang="en-US" sz="1400">
                          <a:latin typeface="Calibri" panose="020F0502020204030204" pitchFamily="34" charset="0"/>
                          <a:ea typeface="Calibri" panose="020F0502020204030204" pitchFamily="34" charset="0"/>
                          <a:cs typeface="Calibri" panose="020F0502020204030204" pitchFamily="34" charset="0"/>
                        </a:rPr>
                        <a:t>Rest from IT Services &amp; IT Staff to non-tech companies</a:t>
                      </a:r>
                      <a:endParaRPr lang="en-IN" sz="14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tc>
                <a:tc>
                  <a:txBody>
                    <a:bodyPr/>
                    <a:lstStyle/>
                    <a:p>
                      <a:r>
                        <a:rPr lang="en-IN" sz="1400">
                          <a:latin typeface="Calibri" panose="020F0502020204030204" pitchFamily="34" charset="0"/>
                          <a:ea typeface="Calibri" panose="020F0502020204030204" pitchFamily="34" charset="0"/>
                          <a:cs typeface="Calibri" panose="020F0502020204030204" pitchFamily="34" charset="0"/>
                        </a:rPr>
                        <a:t>Singapore – 64%;</a:t>
                      </a:r>
                    </a:p>
                    <a:p>
                      <a:r>
                        <a:rPr lang="en-IN" sz="1400">
                          <a:latin typeface="Calibri" panose="020F0502020204030204" pitchFamily="34" charset="0"/>
                          <a:ea typeface="Calibri" panose="020F0502020204030204" pitchFamily="34" charset="0"/>
                          <a:cs typeface="Calibri" panose="020F0502020204030204" pitchFamily="34" charset="0"/>
                        </a:rPr>
                        <a:t>Middle East – 19%</a:t>
                      </a:r>
                    </a:p>
                    <a:p>
                      <a:endParaRPr lang="en-IN" sz="1400">
                        <a:latin typeface="Calibri" panose="020F0502020204030204" pitchFamily="34" charset="0"/>
                        <a:ea typeface="Calibri" panose="020F0502020204030204" pitchFamily="34" charset="0"/>
                        <a:cs typeface="Calibri" panose="020F0502020204030204" pitchFamily="34" charset="0"/>
                      </a:endParaRPr>
                    </a:p>
                    <a:p>
                      <a:r>
                        <a:rPr lang="en-IN" sz="1400">
                          <a:latin typeface="Calibri" panose="020F0502020204030204" pitchFamily="34" charset="0"/>
                          <a:ea typeface="Calibri" panose="020F0502020204030204" pitchFamily="34" charset="0"/>
                          <a:cs typeface="Calibri" panose="020F0502020204030204" pitchFamily="34" charset="0"/>
                        </a:rPr>
                        <a:t>IT-57%</a:t>
                      </a:r>
                    </a:p>
                  </a:txBody>
                  <a:tcPr marL="90003" marR="90003" marT="45002" marB="45002" anchor="ctr"/>
                </a:tc>
                <a:tc>
                  <a:txBody>
                    <a:bodyPr/>
                    <a:lstStyle/>
                    <a:p>
                      <a:r>
                        <a:rPr lang="en-IN" sz="1400" err="1">
                          <a:latin typeface="Calibri" panose="020F0502020204030204" pitchFamily="34" charset="0"/>
                          <a:ea typeface="Calibri" panose="020F0502020204030204" pitchFamily="34" charset="0"/>
                          <a:cs typeface="Calibri" panose="020F0502020204030204" pitchFamily="34" charset="0"/>
                        </a:rPr>
                        <a:t>Taskmo</a:t>
                      </a:r>
                      <a:r>
                        <a:rPr lang="en-IN" sz="1400">
                          <a:latin typeface="Calibri" panose="020F0502020204030204" pitchFamily="34" charset="0"/>
                          <a:ea typeface="Calibri" panose="020F0502020204030204" pitchFamily="34" charset="0"/>
                          <a:cs typeface="Calibri" panose="020F0502020204030204" pitchFamily="34" charset="0"/>
                        </a:rPr>
                        <a:t>;</a:t>
                      </a:r>
                    </a:p>
                    <a:p>
                      <a:r>
                        <a:rPr lang="en-IN" sz="1400">
                          <a:latin typeface="Calibri" panose="020F0502020204030204" pitchFamily="34" charset="0"/>
                          <a:ea typeface="Calibri" panose="020F0502020204030204" pitchFamily="34" charset="0"/>
                          <a:cs typeface="Calibri" panose="020F0502020204030204" pitchFamily="34" charset="0"/>
                        </a:rPr>
                        <a:t>Billion Careers (Hamara Jobs)</a:t>
                      </a:r>
                    </a:p>
                  </a:txBody>
                  <a:tcPr marL="90003" marR="90003" marT="45002" marB="45002" anchor="ctr"/>
                </a:tc>
                <a:extLst>
                  <a:ext uri="{0D108BD9-81ED-4DB2-BD59-A6C34878D82A}">
                    <a16:rowId xmlns:a16="http://schemas.microsoft.com/office/drawing/2014/main" val="2622774929"/>
                  </a:ext>
                </a:extLst>
              </a:tr>
              <a:tr h="280028">
                <a:tc>
                  <a:txBody>
                    <a:bodyPr/>
                    <a:lstStyle/>
                    <a:p>
                      <a:r>
                        <a:rPr lang="en-US" sz="1400">
                          <a:latin typeface="Calibri" panose="020F0502020204030204" pitchFamily="34" charset="0"/>
                          <a:ea typeface="Calibri" panose="020F0502020204030204" pitchFamily="34" charset="0"/>
                          <a:cs typeface="Calibri" panose="020F0502020204030204" pitchFamily="34" charset="0"/>
                        </a:rPr>
                        <a:t>Headcount</a:t>
                      </a:r>
                      <a:endParaRPr lang="en-IN" sz="14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tc>
                <a:tc>
                  <a:txBody>
                    <a:bodyPr/>
                    <a:lstStyle/>
                    <a:p>
                      <a:pPr algn="ctr"/>
                      <a:r>
                        <a:rPr lang="en-US" sz="1400">
                          <a:latin typeface="Calibri" panose="020F0502020204030204" pitchFamily="34" charset="0"/>
                          <a:ea typeface="Calibri" panose="020F0502020204030204" pitchFamily="34" charset="0"/>
                          <a:cs typeface="Calibri" panose="020F0502020204030204" pitchFamily="34" charset="0"/>
                        </a:rPr>
                        <a:t>447k</a:t>
                      </a:r>
                      <a:endParaRPr lang="en-IN" sz="14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tc>
                <a:tc>
                  <a:txBody>
                    <a:bodyPr/>
                    <a:lstStyle/>
                    <a:p>
                      <a:pPr algn="ctr"/>
                      <a:r>
                        <a:rPr lang="en-US" sz="1400">
                          <a:latin typeface="Calibri" panose="020F0502020204030204" pitchFamily="34" charset="0"/>
                          <a:ea typeface="Calibri" panose="020F0502020204030204" pitchFamily="34" charset="0"/>
                          <a:cs typeface="Calibri" panose="020F0502020204030204" pitchFamily="34" charset="0"/>
                        </a:rPr>
                        <a:t>6.65k</a:t>
                      </a:r>
                      <a:endParaRPr lang="en-IN" sz="14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tc>
                <a:tc>
                  <a:txBody>
                    <a:bodyPr/>
                    <a:lstStyle/>
                    <a:p>
                      <a:pPr algn="ctr"/>
                      <a:r>
                        <a:rPr lang="en-IN" sz="1400">
                          <a:latin typeface="Calibri" panose="020F0502020204030204" pitchFamily="34" charset="0"/>
                          <a:ea typeface="Calibri" panose="020F0502020204030204" pitchFamily="34" charset="0"/>
                          <a:cs typeface="Calibri" panose="020F0502020204030204" pitchFamily="34" charset="0"/>
                        </a:rPr>
                        <a:t>5.6k</a:t>
                      </a:r>
                    </a:p>
                  </a:txBody>
                  <a:tcPr marL="90003" marR="90003" marT="45002" marB="45002" anchor="ctr"/>
                </a:tc>
                <a:tc>
                  <a:txBody>
                    <a:bodyPr/>
                    <a:lstStyle/>
                    <a:p>
                      <a:pPr algn="ctr"/>
                      <a:r>
                        <a:rPr lang="en-US" sz="1400">
                          <a:latin typeface="Calibri" panose="020F0502020204030204" pitchFamily="34" charset="0"/>
                          <a:ea typeface="Calibri" panose="020F0502020204030204" pitchFamily="34" charset="0"/>
                          <a:cs typeface="Calibri" panose="020F0502020204030204" pitchFamily="34" charset="0"/>
                        </a:rPr>
                        <a:t>NA</a:t>
                      </a:r>
                      <a:endParaRPr lang="en-IN" sz="14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tc>
                <a:extLst>
                  <a:ext uri="{0D108BD9-81ED-4DB2-BD59-A6C34878D82A}">
                    <a16:rowId xmlns:a16="http://schemas.microsoft.com/office/drawing/2014/main" val="2161296077"/>
                  </a:ext>
                </a:extLst>
              </a:tr>
              <a:tr h="280028">
                <a:tc>
                  <a:txBody>
                    <a:bodyPr/>
                    <a:lstStyle/>
                    <a:p>
                      <a:r>
                        <a:rPr lang="en-US" sz="1400">
                          <a:latin typeface="Calibri" panose="020F0502020204030204" pitchFamily="34" charset="0"/>
                          <a:ea typeface="Calibri" panose="020F0502020204030204" pitchFamily="34" charset="0"/>
                          <a:cs typeface="Calibri" panose="020F0502020204030204" pitchFamily="34" charset="0"/>
                        </a:rPr>
                        <a:t>PAPM</a:t>
                      </a:r>
                      <a:endParaRPr lang="en-IN" sz="14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tc>
                <a:tc>
                  <a:txBody>
                    <a:bodyPr/>
                    <a:lstStyle/>
                    <a:p>
                      <a:pPr algn="ctr"/>
                      <a:r>
                        <a:rPr lang="en-US" sz="1400">
                          <a:latin typeface="Calibri" panose="020F0502020204030204" pitchFamily="34" charset="0"/>
                          <a:ea typeface="Calibri" panose="020F0502020204030204" pitchFamily="34" charset="0"/>
                          <a:cs typeface="Calibri" panose="020F0502020204030204" pitchFamily="34" charset="0"/>
                        </a:rPr>
                        <a:t>~680</a:t>
                      </a:r>
                      <a:endParaRPr lang="en-IN" sz="14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tc>
                <a:tc>
                  <a:txBody>
                    <a:bodyPr/>
                    <a:lstStyle/>
                    <a:p>
                      <a:pPr algn="ctr"/>
                      <a:r>
                        <a:rPr lang="en-US" sz="1400">
                          <a:latin typeface="Calibri" panose="020F0502020204030204" pitchFamily="34" charset="0"/>
                          <a:ea typeface="Calibri" panose="020F0502020204030204" pitchFamily="34" charset="0"/>
                          <a:cs typeface="Calibri" panose="020F0502020204030204" pitchFamily="34" charset="0"/>
                        </a:rPr>
                        <a:t>&gt;9000</a:t>
                      </a:r>
                      <a:endParaRPr lang="en-IN" sz="14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tc>
                <a:tc>
                  <a:txBody>
                    <a:bodyPr/>
                    <a:lstStyle/>
                    <a:p>
                      <a:pPr algn="ctr"/>
                      <a:endParaRPr lang="en-IN" sz="14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tc>
                <a:tc>
                  <a:txBody>
                    <a:bodyPr/>
                    <a:lstStyle/>
                    <a:p>
                      <a:pPr algn="ctr"/>
                      <a:r>
                        <a:rPr lang="en-US" sz="1400">
                          <a:latin typeface="Calibri" panose="020F0502020204030204" pitchFamily="34" charset="0"/>
                          <a:ea typeface="Calibri" panose="020F0502020204030204" pitchFamily="34" charset="0"/>
                          <a:cs typeface="Calibri" panose="020F0502020204030204" pitchFamily="34" charset="0"/>
                        </a:rPr>
                        <a:t>NA</a:t>
                      </a:r>
                      <a:endParaRPr lang="en-IN" sz="14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tc>
                <a:extLst>
                  <a:ext uri="{0D108BD9-81ED-4DB2-BD59-A6C34878D82A}">
                    <a16:rowId xmlns:a16="http://schemas.microsoft.com/office/drawing/2014/main" val="1198540109"/>
                  </a:ext>
                </a:extLst>
              </a:tr>
              <a:tr h="455044">
                <a:tc>
                  <a:txBody>
                    <a:bodyPr/>
                    <a:lstStyle/>
                    <a:p>
                      <a:r>
                        <a:rPr lang="en-US" sz="1400">
                          <a:latin typeface="Calibri" panose="020F0502020204030204" pitchFamily="34" charset="0"/>
                          <a:ea typeface="Calibri" panose="020F0502020204030204" pitchFamily="34" charset="0"/>
                          <a:cs typeface="Calibri" panose="020F0502020204030204" pitchFamily="34" charset="0"/>
                        </a:rPr>
                        <a:t>Revenue Contribution (FY25)</a:t>
                      </a:r>
                      <a:endParaRPr lang="en-IN" sz="14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tc>
                <a:tc>
                  <a:txBody>
                    <a:bodyPr/>
                    <a:lstStyle/>
                    <a:p>
                      <a:pPr algn="ctr"/>
                      <a:r>
                        <a:rPr lang="en-US" sz="1400">
                          <a:latin typeface="Calibri" panose="020F0502020204030204" pitchFamily="34" charset="0"/>
                          <a:ea typeface="Calibri" panose="020F0502020204030204" pitchFamily="34" charset="0"/>
                          <a:cs typeface="Calibri" panose="020F0502020204030204" pitchFamily="34" charset="0"/>
                        </a:rPr>
                        <a:t>87%</a:t>
                      </a:r>
                      <a:endParaRPr lang="en-IN" sz="14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lnR w="12700" cap="flat" cmpd="sng" algn="ctr">
                      <a:solidFill>
                        <a:schemeClr val="accent1"/>
                      </a:solidFill>
                      <a:prstDash val="solid"/>
                      <a:round/>
                      <a:headEnd type="none" w="med" len="med"/>
                      <a:tailEnd type="none" w="med" len="med"/>
                    </a:lnR>
                  </a:tcPr>
                </a:tc>
                <a:tc>
                  <a:txBody>
                    <a:bodyPr/>
                    <a:lstStyle/>
                    <a:p>
                      <a:pPr algn="ctr"/>
                      <a:r>
                        <a:rPr lang="en-US" sz="1400">
                          <a:latin typeface="Calibri" panose="020F0502020204030204" pitchFamily="34" charset="0"/>
                          <a:ea typeface="Calibri" panose="020F0502020204030204" pitchFamily="34" charset="0"/>
                          <a:cs typeface="Calibri" panose="020F0502020204030204" pitchFamily="34" charset="0"/>
                        </a:rPr>
                        <a:t>6%</a:t>
                      </a:r>
                      <a:endParaRPr lang="en-IN" sz="14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lnL w="12700" cap="flat" cmpd="sng" algn="ctr">
                      <a:solidFill>
                        <a:schemeClr val="accent1"/>
                      </a:solidFill>
                      <a:prstDash val="solid"/>
                      <a:round/>
                      <a:headEnd type="none" w="med" len="med"/>
                      <a:tailEnd type="none" w="med" len="med"/>
                    </a:lnL>
                  </a:tcPr>
                </a:tc>
                <a:tc>
                  <a:txBody>
                    <a:bodyPr/>
                    <a:lstStyle/>
                    <a:p>
                      <a:pPr algn="ctr"/>
                      <a:r>
                        <a:rPr lang="en-IN" sz="1400">
                          <a:latin typeface="Calibri" panose="020F0502020204030204" pitchFamily="34" charset="0"/>
                          <a:ea typeface="Calibri" panose="020F0502020204030204" pitchFamily="34" charset="0"/>
                          <a:cs typeface="Calibri" panose="020F0502020204030204" pitchFamily="34" charset="0"/>
                        </a:rPr>
                        <a:t>8%</a:t>
                      </a:r>
                    </a:p>
                  </a:txBody>
                  <a:tcPr marL="90003" marR="90003" marT="45002" marB="45002" anchor="ctr"/>
                </a:tc>
                <a:tc>
                  <a:txBody>
                    <a:bodyPr/>
                    <a:lstStyle/>
                    <a:p>
                      <a:pPr algn="ctr"/>
                      <a:r>
                        <a:rPr lang="en-US" sz="1400">
                          <a:latin typeface="Calibri" panose="020F0502020204030204" pitchFamily="34" charset="0"/>
                          <a:ea typeface="Calibri" panose="020F0502020204030204" pitchFamily="34" charset="0"/>
                          <a:cs typeface="Calibri" panose="020F0502020204030204" pitchFamily="34" charset="0"/>
                        </a:rPr>
                        <a:t>0%</a:t>
                      </a:r>
                      <a:endParaRPr lang="en-IN" sz="14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tc>
                <a:extLst>
                  <a:ext uri="{0D108BD9-81ED-4DB2-BD59-A6C34878D82A}">
                    <a16:rowId xmlns:a16="http://schemas.microsoft.com/office/drawing/2014/main" val="308264078"/>
                  </a:ext>
                </a:extLst>
              </a:tr>
              <a:tr h="455044">
                <a:tc>
                  <a:txBody>
                    <a:bodyPr/>
                    <a:lstStyle/>
                    <a:p>
                      <a:r>
                        <a:rPr lang="en-US" sz="1400">
                          <a:latin typeface="Calibri" panose="020F0502020204030204" pitchFamily="34" charset="0"/>
                          <a:ea typeface="Calibri" panose="020F0502020204030204" pitchFamily="34" charset="0"/>
                          <a:cs typeface="Calibri" panose="020F0502020204030204" pitchFamily="34" charset="0"/>
                        </a:rPr>
                        <a:t>EBITDA Contribution (FY25)</a:t>
                      </a:r>
                      <a:r>
                        <a:rPr lang="en-US" sz="1400" b="0" baseline="30000">
                          <a:latin typeface="Calibri" panose="020F0502020204030204" pitchFamily="34" charset="0"/>
                          <a:ea typeface="Calibri" panose="020F0502020204030204" pitchFamily="34" charset="0"/>
                          <a:cs typeface="Calibri" panose="020F0502020204030204" pitchFamily="34" charset="0"/>
                        </a:rPr>
                        <a:t>1</a:t>
                      </a:r>
                      <a:endParaRPr lang="en-IN" sz="1400" b="0" baseline="300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tc>
                <a:tc>
                  <a:txBody>
                    <a:bodyPr/>
                    <a:lstStyle/>
                    <a:p>
                      <a:pPr algn="ctr"/>
                      <a:r>
                        <a:rPr lang="en-US" sz="1400">
                          <a:latin typeface="Calibri" panose="020F0502020204030204" pitchFamily="34" charset="0"/>
                          <a:ea typeface="Calibri" panose="020F0502020204030204" pitchFamily="34" charset="0"/>
                          <a:cs typeface="Calibri" panose="020F0502020204030204" pitchFamily="34" charset="0"/>
                        </a:rPr>
                        <a:t>59%</a:t>
                      </a:r>
                      <a:endParaRPr lang="en-IN" sz="14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lnR w="12700" cap="flat" cmpd="sng" algn="ctr">
                      <a:solidFill>
                        <a:schemeClr val="accent1"/>
                      </a:solidFill>
                      <a:prstDash val="solid"/>
                      <a:round/>
                      <a:headEnd type="none" w="med" len="med"/>
                      <a:tailEnd type="none" w="med" len="med"/>
                    </a:lnR>
                  </a:tcPr>
                </a:tc>
                <a:tc>
                  <a:txBody>
                    <a:bodyPr/>
                    <a:lstStyle/>
                    <a:p>
                      <a:pPr algn="ctr"/>
                      <a:r>
                        <a:rPr lang="en-US" sz="1400">
                          <a:latin typeface="Calibri" panose="020F0502020204030204" pitchFamily="34" charset="0"/>
                          <a:ea typeface="Calibri" panose="020F0502020204030204" pitchFamily="34" charset="0"/>
                          <a:cs typeface="Calibri" panose="020F0502020204030204" pitchFamily="34" charset="0"/>
                        </a:rPr>
                        <a:t>23%</a:t>
                      </a:r>
                      <a:endParaRPr lang="en-IN" sz="14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lnL w="12700" cap="flat" cmpd="sng" algn="ctr">
                      <a:solidFill>
                        <a:schemeClr val="accent1"/>
                      </a:solidFill>
                      <a:prstDash val="solid"/>
                      <a:round/>
                      <a:headEnd type="none" w="med" len="med"/>
                      <a:tailEnd type="none" w="med" len="med"/>
                    </a:lnL>
                  </a:tcPr>
                </a:tc>
                <a:tc>
                  <a:txBody>
                    <a:bodyPr/>
                    <a:lstStyle/>
                    <a:p>
                      <a:pPr algn="ctr"/>
                      <a:r>
                        <a:rPr lang="en-IN" sz="1400">
                          <a:latin typeface="Calibri" panose="020F0502020204030204" pitchFamily="34" charset="0"/>
                          <a:ea typeface="Calibri" panose="020F0502020204030204" pitchFamily="34" charset="0"/>
                          <a:cs typeface="Calibri" panose="020F0502020204030204" pitchFamily="34" charset="0"/>
                        </a:rPr>
                        <a:t>19%</a:t>
                      </a:r>
                    </a:p>
                  </a:txBody>
                  <a:tcPr marL="90003" marR="90003" marT="45002" marB="45002" anchor="ctr"/>
                </a:tc>
                <a:tc>
                  <a:txBody>
                    <a:bodyPr/>
                    <a:lstStyle/>
                    <a:p>
                      <a:pPr algn="ctr"/>
                      <a:r>
                        <a:rPr lang="en-IN" sz="1400">
                          <a:latin typeface="Calibri" panose="020F0502020204030204" pitchFamily="34" charset="0"/>
                          <a:ea typeface="Calibri" panose="020F0502020204030204" pitchFamily="34" charset="0"/>
                          <a:cs typeface="Calibri" panose="020F0502020204030204" pitchFamily="34" charset="0"/>
                        </a:rPr>
                        <a:t>-1%</a:t>
                      </a:r>
                    </a:p>
                  </a:txBody>
                  <a:tcPr marL="90003" marR="90003" marT="45002" marB="45002" anchor="ctr"/>
                </a:tc>
                <a:extLst>
                  <a:ext uri="{0D108BD9-81ED-4DB2-BD59-A6C34878D82A}">
                    <a16:rowId xmlns:a16="http://schemas.microsoft.com/office/drawing/2014/main" val="2047309233"/>
                  </a:ext>
                </a:extLst>
              </a:tr>
              <a:tr h="455044">
                <a:tc>
                  <a:txBody>
                    <a:bodyPr/>
                    <a:lstStyle/>
                    <a:p>
                      <a:r>
                        <a:rPr lang="en-US" sz="1400">
                          <a:latin typeface="Calibri" panose="020F0502020204030204" pitchFamily="34" charset="0"/>
                          <a:ea typeface="Calibri" panose="020F0502020204030204" pitchFamily="34" charset="0"/>
                          <a:cs typeface="Calibri" panose="020F0502020204030204" pitchFamily="34" charset="0"/>
                        </a:rPr>
                        <a:t>EBITDA Margin Range (FY25)</a:t>
                      </a:r>
                      <a:endParaRPr lang="en-IN" sz="14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tc>
                <a:tc>
                  <a:txBody>
                    <a:bodyPr/>
                    <a:lstStyle/>
                    <a:p>
                      <a:pPr algn="ctr"/>
                      <a:r>
                        <a:rPr lang="en-US" sz="1400">
                          <a:latin typeface="Calibri" panose="020F0502020204030204" pitchFamily="34" charset="0"/>
                          <a:ea typeface="Calibri" panose="020F0502020204030204" pitchFamily="34" charset="0"/>
                          <a:cs typeface="Calibri" panose="020F0502020204030204" pitchFamily="34" charset="0"/>
                        </a:rPr>
                        <a:t>1.5%</a:t>
                      </a:r>
                      <a:endParaRPr lang="en-IN" sz="14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lnR w="12700" cap="flat" cmpd="sng" algn="ctr">
                      <a:solidFill>
                        <a:schemeClr val="accent1"/>
                      </a:solidFill>
                      <a:prstDash val="solid"/>
                      <a:round/>
                      <a:headEnd type="none" w="med" len="med"/>
                      <a:tailEnd type="none" w="med" len="med"/>
                    </a:lnR>
                  </a:tcPr>
                </a:tc>
                <a:tc>
                  <a:txBody>
                    <a:bodyPr/>
                    <a:lstStyle/>
                    <a:p>
                      <a:pPr algn="ctr"/>
                      <a:r>
                        <a:rPr lang="en-US" sz="1400">
                          <a:latin typeface="Calibri" panose="020F0502020204030204" pitchFamily="34" charset="0"/>
                          <a:ea typeface="Calibri" panose="020F0502020204030204" pitchFamily="34" charset="0"/>
                          <a:cs typeface="Calibri" panose="020F0502020204030204" pitchFamily="34" charset="0"/>
                        </a:rPr>
                        <a:t>9.3%</a:t>
                      </a:r>
                      <a:endParaRPr lang="en-IN" sz="14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lnL w="12700" cap="flat" cmpd="sng" algn="ctr">
                      <a:solidFill>
                        <a:schemeClr val="accent1"/>
                      </a:solidFill>
                      <a:prstDash val="solid"/>
                      <a:round/>
                      <a:headEnd type="none" w="med" len="med"/>
                      <a:tailEnd type="none" w="med" len="med"/>
                    </a:lnL>
                  </a:tcPr>
                </a:tc>
                <a:tc>
                  <a:txBody>
                    <a:bodyPr/>
                    <a:lstStyle/>
                    <a:p>
                      <a:pPr algn="ctr"/>
                      <a:r>
                        <a:rPr lang="en-IN" sz="1400">
                          <a:latin typeface="Calibri" panose="020F0502020204030204" pitchFamily="34" charset="0"/>
                          <a:ea typeface="Calibri" panose="020F0502020204030204" pitchFamily="34" charset="0"/>
                          <a:cs typeface="Calibri" panose="020F0502020204030204" pitchFamily="34" charset="0"/>
                        </a:rPr>
                        <a:t>5.5%</a:t>
                      </a:r>
                    </a:p>
                  </a:txBody>
                  <a:tcPr marL="90003" marR="90003" marT="45002" marB="45002" anchor="ctr"/>
                </a:tc>
                <a:tc>
                  <a:txBody>
                    <a:bodyPr/>
                    <a:lstStyle/>
                    <a:p>
                      <a:pPr algn="ctr"/>
                      <a:r>
                        <a:rPr lang="en-US" sz="1400">
                          <a:latin typeface="Calibri" panose="020F0502020204030204" pitchFamily="34" charset="0"/>
                          <a:ea typeface="Calibri" panose="020F0502020204030204" pitchFamily="34" charset="0"/>
                          <a:cs typeface="Calibri" panose="020F0502020204030204" pitchFamily="34" charset="0"/>
                        </a:rPr>
                        <a:t>-</a:t>
                      </a:r>
                      <a:endParaRPr lang="en-IN" sz="1400" baseline="300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tc>
                <a:extLst>
                  <a:ext uri="{0D108BD9-81ED-4DB2-BD59-A6C34878D82A}">
                    <a16:rowId xmlns:a16="http://schemas.microsoft.com/office/drawing/2014/main" val="3794929566"/>
                  </a:ext>
                </a:extLst>
              </a:tr>
              <a:tr h="455044">
                <a:tc>
                  <a:txBody>
                    <a:bodyPr/>
                    <a:lstStyle/>
                    <a:p>
                      <a:r>
                        <a:rPr lang="en-US" sz="1400">
                          <a:latin typeface="Calibri" panose="020F0502020204030204" pitchFamily="34" charset="0"/>
                          <a:ea typeface="Calibri" panose="020F0502020204030204" pitchFamily="34" charset="0"/>
                          <a:cs typeface="Calibri" panose="020F0502020204030204" pitchFamily="34" charset="0"/>
                        </a:rPr>
                        <a:t>Working Capital</a:t>
                      </a:r>
                      <a:endParaRPr lang="en-IN" sz="14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tc>
                <a:tc>
                  <a:txBody>
                    <a:bodyPr/>
                    <a:lstStyle/>
                    <a:p>
                      <a:pPr algn="ctr"/>
                      <a:r>
                        <a:rPr lang="en-US" sz="1400">
                          <a:latin typeface="Calibri" panose="020F0502020204030204" pitchFamily="34" charset="0"/>
                          <a:ea typeface="Calibri" panose="020F0502020204030204" pitchFamily="34" charset="0"/>
                          <a:cs typeface="Calibri" panose="020F0502020204030204" pitchFamily="34" charset="0"/>
                        </a:rPr>
                        <a:t>79% - Funded; </a:t>
                      </a:r>
                    </a:p>
                    <a:p>
                      <a:pPr algn="ctr"/>
                      <a:r>
                        <a:rPr lang="en-US" sz="1400">
                          <a:latin typeface="Calibri" panose="020F0502020204030204" pitchFamily="34" charset="0"/>
                          <a:ea typeface="Calibri" panose="020F0502020204030204" pitchFamily="34" charset="0"/>
                          <a:cs typeface="Calibri" panose="020F0502020204030204" pitchFamily="34" charset="0"/>
                        </a:rPr>
                        <a:t>21% - </a:t>
                      </a:r>
                      <a:r>
                        <a:rPr lang="en-US" sz="1400" err="1">
                          <a:latin typeface="Calibri" panose="020F0502020204030204" pitchFamily="34" charset="0"/>
                          <a:ea typeface="Calibri" panose="020F0502020204030204" pitchFamily="34" charset="0"/>
                          <a:cs typeface="Calibri" panose="020F0502020204030204" pitchFamily="34" charset="0"/>
                        </a:rPr>
                        <a:t>upto</a:t>
                      </a:r>
                      <a:r>
                        <a:rPr lang="en-US" sz="1400">
                          <a:latin typeface="Calibri" panose="020F0502020204030204" pitchFamily="34" charset="0"/>
                          <a:ea typeface="Calibri" panose="020F0502020204030204" pitchFamily="34" charset="0"/>
                          <a:cs typeface="Calibri" panose="020F0502020204030204" pitchFamily="34" charset="0"/>
                        </a:rPr>
                        <a:t> 60 Days</a:t>
                      </a:r>
                      <a:endParaRPr lang="en-IN" sz="14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lnR w="12700" cap="flat" cmpd="sng" algn="ctr">
                      <a:solidFill>
                        <a:schemeClr val="accent1"/>
                      </a:solidFill>
                      <a:prstDash val="solid"/>
                      <a:round/>
                      <a:headEnd type="none" w="med" len="med"/>
                      <a:tailEnd type="none" w="med" len="med"/>
                    </a:lnR>
                  </a:tcPr>
                </a:tc>
                <a:tc>
                  <a:txBody>
                    <a:bodyPr/>
                    <a:lstStyle/>
                    <a:p>
                      <a:pPr algn="ctr"/>
                      <a:r>
                        <a:rPr lang="en-US" sz="1400">
                          <a:latin typeface="Calibri" panose="020F0502020204030204" pitchFamily="34" charset="0"/>
                          <a:ea typeface="Calibri" panose="020F0502020204030204" pitchFamily="34" charset="0"/>
                          <a:cs typeface="Calibri" panose="020F0502020204030204" pitchFamily="34" charset="0"/>
                        </a:rPr>
                        <a:t>60-90 Days</a:t>
                      </a:r>
                      <a:endParaRPr lang="en-IN" sz="14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lnL w="12700" cap="flat" cmpd="sng" algn="ctr">
                      <a:solidFill>
                        <a:schemeClr val="accent1"/>
                      </a:solidFill>
                      <a:prstDash val="solid"/>
                      <a:round/>
                      <a:headEnd type="none" w="med" len="med"/>
                      <a:tailEnd type="none" w="med" len="med"/>
                    </a:lnL>
                  </a:tcPr>
                </a:tc>
                <a:tc>
                  <a:txBody>
                    <a:bodyPr/>
                    <a:lstStyle/>
                    <a:p>
                      <a:pPr algn="ctr"/>
                      <a:endParaRPr lang="en-IN" sz="14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tc>
                <a:tc>
                  <a:txBody>
                    <a:bodyPr/>
                    <a:lstStyle/>
                    <a:p>
                      <a:pPr algn="ctr"/>
                      <a:endParaRPr lang="en-IN" sz="1400" baseline="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tc>
                <a:extLst>
                  <a:ext uri="{0D108BD9-81ED-4DB2-BD59-A6C34878D82A}">
                    <a16:rowId xmlns:a16="http://schemas.microsoft.com/office/drawing/2014/main" val="3684806856"/>
                  </a:ext>
                </a:extLst>
              </a:tr>
            </a:tbl>
          </a:graphicData>
        </a:graphic>
      </p:graphicFrame>
      <p:sp>
        <p:nvSpPr>
          <p:cNvPr id="4" name="TextBox 3">
            <a:extLst>
              <a:ext uri="{FF2B5EF4-FFF2-40B4-BE49-F238E27FC236}">
                <a16:creationId xmlns:a16="http://schemas.microsoft.com/office/drawing/2014/main" id="{7F9FA0C4-5488-844D-4F77-A24116853CDA}"/>
              </a:ext>
            </a:extLst>
          </p:cNvPr>
          <p:cNvSpPr txBox="1"/>
          <p:nvPr/>
        </p:nvSpPr>
        <p:spPr>
          <a:xfrm>
            <a:off x="236668" y="6527006"/>
            <a:ext cx="9133243" cy="246221"/>
          </a:xfrm>
          <a:prstGeom prst="rect">
            <a:avLst/>
          </a:prstGeom>
          <a:noFill/>
        </p:spPr>
        <p:txBody>
          <a:bodyPr wrap="square" rtlCol="0">
            <a:spAutoFit/>
          </a:bodyPr>
          <a:lstStyle/>
          <a:p>
            <a:r>
              <a:rPr lang="en-US" sz="1000">
                <a:latin typeface="Calibri" panose="020F0502020204030204" pitchFamily="34" charset="0"/>
                <a:ea typeface="Calibri" panose="020F0502020204030204" pitchFamily="34" charset="0"/>
                <a:cs typeface="Calibri" panose="020F0502020204030204" pitchFamily="34" charset="0"/>
              </a:rPr>
              <a:t>1. EBITDA contribution is before considering corporate overheads Source: Company Filings, PPFAS Research</a:t>
            </a:r>
            <a:endParaRPr lang="en-IN" sz="10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531754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89773-2698-A78F-F6E0-9787FD083D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0C688E-4364-16A9-259F-F983C23B3E9B}"/>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err="1">
                <a:latin typeface="Calibri" panose="020F0502020204030204" pitchFamily="34" charset="0"/>
                <a:ea typeface="Calibri" panose="020F0502020204030204" pitchFamily="34" charset="0"/>
                <a:cs typeface="Calibri" panose="020F0502020204030204" pitchFamily="34" charset="0"/>
              </a:rPr>
              <a:t>Teamlease</a:t>
            </a:r>
            <a:r>
              <a:rPr lang="en-US" sz="4000" kern="1200">
                <a:latin typeface="Calibri" panose="020F0502020204030204" pitchFamily="34" charset="0"/>
                <a:ea typeface="Calibri" panose="020F0502020204030204" pitchFamily="34" charset="0"/>
                <a:cs typeface="Calibri" panose="020F0502020204030204" pitchFamily="34" charset="0"/>
              </a:rPr>
              <a:t> - Profile</a:t>
            </a:r>
          </a:p>
        </p:txBody>
      </p:sp>
      <p:graphicFrame>
        <p:nvGraphicFramePr>
          <p:cNvPr id="3" name="Table 2">
            <a:extLst>
              <a:ext uri="{FF2B5EF4-FFF2-40B4-BE49-F238E27FC236}">
                <a16:creationId xmlns:a16="http://schemas.microsoft.com/office/drawing/2014/main" id="{B7CFAD29-A15A-C756-F9E3-CDADEA573F40}"/>
              </a:ext>
            </a:extLst>
          </p:cNvPr>
          <p:cNvGraphicFramePr>
            <a:graphicFrameLocks noGrp="1"/>
          </p:cNvGraphicFramePr>
          <p:nvPr>
            <p:extLst>
              <p:ext uri="{D42A27DB-BD31-4B8C-83A1-F6EECF244321}">
                <p14:modId xmlns:p14="http://schemas.microsoft.com/office/powerpoint/2010/main" val="1224546638"/>
              </p:ext>
            </p:extLst>
          </p:nvPr>
        </p:nvGraphicFramePr>
        <p:xfrm>
          <a:off x="497998" y="1655276"/>
          <a:ext cx="11196000" cy="4038752"/>
        </p:xfrm>
        <a:graphic>
          <a:graphicData uri="http://schemas.openxmlformats.org/drawingml/2006/table">
            <a:tbl>
              <a:tblPr firstRow="1" firstCol="1" bandRow="1" bandCol="1">
                <a:tableStyleId>{69012ECD-51FC-41F1-AA8D-1B2483CD663E}</a:tableStyleId>
              </a:tblPr>
              <a:tblGrid>
                <a:gridCol w="2556000">
                  <a:extLst>
                    <a:ext uri="{9D8B030D-6E8A-4147-A177-3AD203B41FA5}">
                      <a16:colId xmlns:a16="http://schemas.microsoft.com/office/drawing/2014/main" val="1676026813"/>
                    </a:ext>
                  </a:extLst>
                </a:gridCol>
                <a:gridCol w="2160000">
                  <a:extLst>
                    <a:ext uri="{9D8B030D-6E8A-4147-A177-3AD203B41FA5}">
                      <a16:colId xmlns:a16="http://schemas.microsoft.com/office/drawing/2014/main" val="898197072"/>
                    </a:ext>
                  </a:extLst>
                </a:gridCol>
                <a:gridCol w="2160000">
                  <a:extLst>
                    <a:ext uri="{9D8B030D-6E8A-4147-A177-3AD203B41FA5}">
                      <a16:colId xmlns:a16="http://schemas.microsoft.com/office/drawing/2014/main" val="1292490220"/>
                    </a:ext>
                  </a:extLst>
                </a:gridCol>
                <a:gridCol w="2160000">
                  <a:extLst>
                    <a:ext uri="{9D8B030D-6E8A-4147-A177-3AD203B41FA5}">
                      <a16:colId xmlns:a16="http://schemas.microsoft.com/office/drawing/2014/main" val="2286619344"/>
                    </a:ext>
                  </a:extLst>
                </a:gridCol>
                <a:gridCol w="2160000">
                  <a:extLst>
                    <a:ext uri="{9D8B030D-6E8A-4147-A177-3AD203B41FA5}">
                      <a16:colId xmlns:a16="http://schemas.microsoft.com/office/drawing/2014/main" val="1335987648"/>
                    </a:ext>
                  </a:extLst>
                </a:gridCol>
              </a:tblGrid>
              <a:tr h="455044">
                <a:tc>
                  <a:txBody>
                    <a:bodyPr/>
                    <a:lstStyle/>
                    <a:p>
                      <a:endParaRPr lang="en-IN" sz="14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tc>
                <a:tc>
                  <a:txBody>
                    <a:bodyPr/>
                    <a:lstStyle/>
                    <a:p>
                      <a:pPr algn="ctr"/>
                      <a:r>
                        <a:rPr lang="en-US" sz="1400">
                          <a:latin typeface="Calibri" panose="020F0502020204030204" pitchFamily="34" charset="0"/>
                          <a:ea typeface="Calibri" panose="020F0502020204030204" pitchFamily="34" charset="0"/>
                          <a:cs typeface="Calibri" panose="020F0502020204030204" pitchFamily="34" charset="0"/>
                        </a:rPr>
                        <a:t>General Staffing</a:t>
                      </a:r>
                      <a:endParaRPr lang="en-IN" sz="14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tc>
                <a:tc>
                  <a:txBody>
                    <a:bodyPr/>
                    <a:lstStyle/>
                    <a:p>
                      <a:pPr algn="ctr"/>
                      <a:r>
                        <a:rPr lang="en-US" sz="1400">
                          <a:latin typeface="Calibri" panose="020F0502020204030204" pitchFamily="34" charset="0"/>
                          <a:ea typeface="Calibri" panose="020F0502020204030204" pitchFamily="34" charset="0"/>
                          <a:cs typeface="Calibri" panose="020F0502020204030204" pitchFamily="34" charset="0"/>
                        </a:rPr>
                        <a:t>Degree Apprenticeship</a:t>
                      </a:r>
                      <a:endParaRPr lang="en-IN" sz="14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tc>
                <a:tc>
                  <a:txBody>
                    <a:bodyPr/>
                    <a:lstStyle/>
                    <a:p>
                      <a:pPr algn="ctr"/>
                      <a:r>
                        <a:rPr lang="en-US" sz="1400">
                          <a:latin typeface="Calibri" panose="020F0502020204030204" pitchFamily="34" charset="0"/>
                          <a:ea typeface="Calibri" panose="020F0502020204030204" pitchFamily="34" charset="0"/>
                          <a:cs typeface="Calibri" panose="020F0502020204030204" pitchFamily="34" charset="0"/>
                        </a:rPr>
                        <a:t>Professional Staffing</a:t>
                      </a:r>
                      <a:endParaRPr lang="en-IN" sz="14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tc>
                <a:tc>
                  <a:txBody>
                    <a:bodyPr/>
                    <a:lstStyle/>
                    <a:p>
                      <a:pPr algn="ctr"/>
                      <a:r>
                        <a:rPr lang="en-US" sz="1400">
                          <a:latin typeface="Calibri" panose="020F0502020204030204" pitchFamily="34" charset="0"/>
                          <a:ea typeface="Calibri" panose="020F0502020204030204" pitchFamily="34" charset="0"/>
                          <a:cs typeface="Calibri" panose="020F0502020204030204" pitchFamily="34" charset="0"/>
                        </a:rPr>
                        <a:t>Other HR Services</a:t>
                      </a:r>
                      <a:endParaRPr lang="en-IN" sz="14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tc>
                <a:extLst>
                  <a:ext uri="{0D108BD9-81ED-4DB2-BD59-A6C34878D82A}">
                    <a16:rowId xmlns:a16="http://schemas.microsoft.com/office/drawing/2014/main" val="2785255412"/>
                  </a:ext>
                </a:extLst>
              </a:tr>
              <a:tr h="986802">
                <a:tc>
                  <a:txBody>
                    <a:bodyPr/>
                    <a:lstStyle/>
                    <a:p>
                      <a:r>
                        <a:rPr lang="en-US" sz="1400">
                          <a:latin typeface="Calibri" panose="020F0502020204030204" pitchFamily="34" charset="0"/>
                          <a:ea typeface="Calibri" panose="020F0502020204030204" pitchFamily="34" charset="0"/>
                          <a:cs typeface="Calibri" panose="020F0502020204030204" pitchFamily="34" charset="0"/>
                        </a:rPr>
                        <a:t>Key Sectors/Segments</a:t>
                      </a:r>
                      <a:endParaRPr lang="en-IN" sz="14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tc>
                <a:tc>
                  <a:txBody>
                    <a:bodyPr/>
                    <a:lstStyle/>
                    <a:p>
                      <a:r>
                        <a:rPr lang="en-US" sz="1400">
                          <a:latin typeface="Calibri" panose="020F0502020204030204" pitchFamily="34" charset="0"/>
                          <a:ea typeface="Calibri" panose="020F0502020204030204" pitchFamily="34" charset="0"/>
                          <a:cs typeface="Calibri" panose="020F0502020204030204" pitchFamily="34" charset="0"/>
                        </a:rPr>
                        <a:t>BFSI – 22%;</a:t>
                      </a:r>
                    </a:p>
                    <a:p>
                      <a:r>
                        <a:rPr lang="en-US" sz="1400">
                          <a:latin typeface="Calibri" panose="020F0502020204030204" pitchFamily="34" charset="0"/>
                          <a:ea typeface="Calibri" panose="020F0502020204030204" pitchFamily="34" charset="0"/>
                          <a:cs typeface="Calibri" panose="020F0502020204030204" pitchFamily="34" charset="0"/>
                        </a:rPr>
                        <a:t>Consumer &amp; Retail – 20%;</a:t>
                      </a:r>
                    </a:p>
                    <a:p>
                      <a:r>
                        <a:rPr lang="en-US" sz="1400">
                          <a:latin typeface="Calibri" panose="020F0502020204030204" pitchFamily="34" charset="0"/>
                          <a:ea typeface="Calibri" panose="020F0502020204030204" pitchFamily="34" charset="0"/>
                          <a:cs typeface="Calibri" panose="020F0502020204030204" pitchFamily="34" charset="0"/>
                        </a:rPr>
                        <a:t>Manufacturing – 12%</a:t>
                      </a:r>
                      <a:endParaRPr lang="en-IN" sz="14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tc>
                <a:tc>
                  <a:txBody>
                    <a:bodyPr/>
                    <a:lstStyle/>
                    <a:p>
                      <a:r>
                        <a:rPr lang="en-US" sz="1400">
                          <a:latin typeface="Calibri" panose="020F0502020204030204" pitchFamily="34" charset="0"/>
                          <a:ea typeface="Calibri" panose="020F0502020204030204" pitchFamily="34" charset="0"/>
                          <a:cs typeface="Calibri" panose="020F0502020204030204" pitchFamily="34" charset="0"/>
                        </a:rPr>
                        <a:t>Automotive &amp; Industrials; </a:t>
                      </a:r>
                      <a:br>
                        <a:rPr lang="en-US" sz="1400">
                          <a:latin typeface="Calibri" panose="020F0502020204030204" pitchFamily="34" charset="0"/>
                          <a:ea typeface="Calibri" panose="020F0502020204030204" pitchFamily="34" charset="0"/>
                          <a:cs typeface="Calibri" panose="020F0502020204030204" pitchFamily="34" charset="0"/>
                        </a:rPr>
                      </a:br>
                      <a:r>
                        <a:rPr lang="en-US" sz="1400">
                          <a:latin typeface="Calibri" panose="020F0502020204030204" pitchFamily="34" charset="0"/>
                          <a:ea typeface="Calibri" panose="020F0502020204030204" pitchFamily="34" charset="0"/>
                          <a:cs typeface="Calibri" panose="020F0502020204030204" pitchFamily="34" charset="0"/>
                        </a:rPr>
                        <a:t>BFSI;</a:t>
                      </a:r>
                      <a:br>
                        <a:rPr lang="en-US" sz="1400">
                          <a:latin typeface="Calibri" panose="020F0502020204030204" pitchFamily="34" charset="0"/>
                          <a:ea typeface="Calibri" panose="020F0502020204030204" pitchFamily="34" charset="0"/>
                          <a:cs typeface="Calibri" panose="020F0502020204030204" pitchFamily="34" charset="0"/>
                        </a:rPr>
                      </a:br>
                      <a:r>
                        <a:rPr lang="en-US" sz="1400">
                          <a:latin typeface="Calibri" panose="020F0502020204030204" pitchFamily="34" charset="0"/>
                          <a:ea typeface="Calibri" panose="020F0502020204030204" pitchFamily="34" charset="0"/>
                          <a:cs typeface="Calibri" panose="020F0502020204030204" pitchFamily="34" charset="0"/>
                        </a:rPr>
                        <a:t>Technology;</a:t>
                      </a:r>
                      <a:br>
                        <a:rPr lang="en-US" sz="1400">
                          <a:latin typeface="Calibri" panose="020F0502020204030204" pitchFamily="34" charset="0"/>
                          <a:ea typeface="Calibri" panose="020F0502020204030204" pitchFamily="34" charset="0"/>
                          <a:cs typeface="Calibri" panose="020F0502020204030204" pitchFamily="34" charset="0"/>
                        </a:rPr>
                      </a:br>
                      <a:r>
                        <a:rPr lang="en-US" sz="1400">
                          <a:latin typeface="Calibri" panose="020F0502020204030204" pitchFamily="34" charset="0"/>
                          <a:ea typeface="Calibri" panose="020F0502020204030204" pitchFamily="34" charset="0"/>
                          <a:cs typeface="Calibri" panose="020F0502020204030204" pitchFamily="34" charset="0"/>
                        </a:rPr>
                        <a:t>Consumer, Retail &amp; E-com</a:t>
                      </a:r>
                      <a:endParaRPr lang="en-IN" sz="14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tc>
                <a:tc>
                  <a:txBody>
                    <a:bodyPr/>
                    <a:lstStyle/>
                    <a:p>
                      <a:r>
                        <a:rPr lang="en-US" sz="1400">
                          <a:latin typeface="Calibri" panose="020F0502020204030204" pitchFamily="34" charset="0"/>
                          <a:ea typeface="Calibri" panose="020F0502020204030204" pitchFamily="34" charset="0"/>
                          <a:cs typeface="Calibri" panose="020F0502020204030204" pitchFamily="34" charset="0"/>
                        </a:rPr>
                        <a:t>GCC – 64% (revenue) &amp; 46% (headcount);</a:t>
                      </a:r>
                    </a:p>
                    <a:p>
                      <a:r>
                        <a:rPr lang="en-US" sz="1400">
                          <a:latin typeface="Calibri" panose="020F0502020204030204" pitchFamily="34" charset="0"/>
                          <a:ea typeface="Calibri" panose="020F0502020204030204" pitchFamily="34" charset="0"/>
                          <a:cs typeface="Calibri" panose="020F0502020204030204" pitchFamily="34" charset="0"/>
                        </a:rPr>
                        <a:t>Rest from IT Services &amp; IT Staff to non-tech companies</a:t>
                      </a:r>
                      <a:endParaRPr lang="en-IN" sz="14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tc>
                <a:tc>
                  <a:txBody>
                    <a:bodyPr/>
                    <a:lstStyle/>
                    <a:p>
                      <a:r>
                        <a:rPr lang="en-US" sz="1400">
                          <a:latin typeface="Calibri" panose="020F0502020204030204" pitchFamily="34" charset="0"/>
                          <a:ea typeface="Calibri" panose="020F0502020204030204" pitchFamily="34" charset="0"/>
                          <a:cs typeface="Calibri" panose="020F0502020204030204" pitchFamily="34" charset="0"/>
                        </a:rPr>
                        <a:t>Ed Tech - Universities</a:t>
                      </a:r>
                    </a:p>
                    <a:p>
                      <a:r>
                        <a:rPr lang="en-US" sz="1400">
                          <a:latin typeface="Calibri" panose="020F0502020204030204" pitchFamily="34" charset="0"/>
                          <a:ea typeface="Calibri" panose="020F0502020204030204" pitchFamily="34" charset="0"/>
                          <a:cs typeface="Calibri" panose="020F0502020204030204" pitchFamily="34" charset="0"/>
                        </a:rPr>
                        <a:t>HR Tech</a:t>
                      </a:r>
                      <a:br>
                        <a:rPr lang="en-US" sz="1400">
                          <a:latin typeface="Calibri" panose="020F0502020204030204" pitchFamily="34" charset="0"/>
                          <a:ea typeface="Calibri" panose="020F0502020204030204" pitchFamily="34" charset="0"/>
                          <a:cs typeface="Calibri" panose="020F0502020204030204" pitchFamily="34" charset="0"/>
                        </a:rPr>
                      </a:br>
                      <a:r>
                        <a:rPr lang="en-US" sz="1400">
                          <a:latin typeface="Calibri" panose="020F0502020204030204" pitchFamily="34" charset="0"/>
                          <a:ea typeface="Calibri" panose="020F0502020204030204" pitchFamily="34" charset="0"/>
                          <a:cs typeface="Calibri" panose="020F0502020204030204" pitchFamily="34" charset="0"/>
                        </a:rPr>
                        <a:t>Reg Tech</a:t>
                      </a:r>
                      <a:br>
                        <a:rPr lang="en-US" sz="1400">
                          <a:latin typeface="Calibri" panose="020F0502020204030204" pitchFamily="34" charset="0"/>
                          <a:ea typeface="Calibri" panose="020F0502020204030204" pitchFamily="34" charset="0"/>
                          <a:cs typeface="Calibri" panose="020F0502020204030204" pitchFamily="34" charset="0"/>
                        </a:rPr>
                      </a:br>
                      <a:r>
                        <a:rPr lang="en-US" sz="1400">
                          <a:latin typeface="Calibri" panose="020F0502020204030204" pitchFamily="34" charset="0"/>
                          <a:ea typeface="Calibri" panose="020F0502020204030204" pitchFamily="34" charset="0"/>
                          <a:cs typeface="Calibri" panose="020F0502020204030204" pitchFamily="34" charset="0"/>
                        </a:rPr>
                        <a:t>Hire Tech</a:t>
                      </a:r>
                      <a:endParaRPr lang="en-IN" sz="14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tc>
                <a:extLst>
                  <a:ext uri="{0D108BD9-81ED-4DB2-BD59-A6C34878D82A}">
                    <a16:rowId xmlns:a16="http://schemas.microsoft.com/office/drawing/2014/main" val="2622774929"/>
                  </a:ext>
                </a:extLst>
              </a:tr>
              <a:tr h="280028">
                <a:tc>
                  <a:txBody>
                    <a:bodyPr/>
                    <a:lstStyle/>
                    <a:p>
                      <a:r>
                        <a:rPr lang="en-US" sz="1400">
                          <a:latin typeface="Calibri" panose="020F0502020204030204" pitchFamily="34" charset="0"/>
                          <a:ea typeface="Calibri" panose="020F0502020204030204" pitchFamily="34" charset="0"/>
                          <a:cs typeface="Calibri" panose="020F0502020204030204" pitchFamily="34" charset="0"/>
                        </a:rPr>
                        <a:t>Headcount</a:t>
                      </a:r>
                      <a:endParaRPr lang="en-IN" sz="14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tc>
                <a:tc>
                  <a:txBody>
                    <a:bodyPr/>
                    <a:lstStyle/>
                    <a:p>
                      <a:pPr algn="ctr"/>
                      <a:r>
                        <a:rPr lang="en-US" sz="1400">
                          <a:latin typeface="Calibri" panose="020F0502020204030204" pitchFamily="34" charset="0"/>
                          <a:ea typeface="Calibri" panose="020F0502020204030204" pitchFamily="34" charset="0"/>
                          <a:cs typeface="Calibri" panose="020F0502020204030204" pitchFamily="34" charset="0"/>
                        </a:rPr>
                        <a:t>292k</a:t>
                      </a:r>
                      <a:endParaRPr lang="en-IN" sz="14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tc>
                <a:tc>
                  <a:txBody>
                    <a:bodyPr/>
                    <a:lstStyle/>
                    <a:p>
                      <a:pPr algn="ctr"/>
                      <a:r>
                        <a:rPr lang="en-US" sz="1400">
                          <a:latin typeface="Calibri" panose="020F0502020204030204" pitchFamily="34" charset="0"/>
                          <a:ea typeface="Calibri" panose="020F0502020204030204" pitchFamily="34" charset="0"/>
                          <a:cs typeface="Calibri" panose="020F0502020204030204" pitchFamily="34" charset="0"/>
                        </a:rPr>
                        <a:t>47k</a:t>
                      </a:r>
                      <a:endParaRPr lang="en-IN" sz="14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tc>
                <a:tc>
                  <a:txBody>
                    <a:bodyPr/>
                    <a:lstStyle/>
                    <a:p>
                      <a:pPr algn="ctr"/>
                      <a:r>
                        <a:rPr lang="en-US" sz="1400">
                          <a:latin typeface="Calibri" panose="020F0502020204030204" pitchFamily="34" charset="0"/>
                          <a:ea typeface="Calibri" panose="020F0502020204030204" pitchFamily="34" charset="0"/>
                          <a:cs typeface="Calibri" panose="020F0502020204030204" pitchFamily="34" charset="0"/>
                        </a:rPr>
                        <a:t>6.6k</a:t>
                      </a:r>
                      <a:endParaRPr lang="en-IN" sz="14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tc>
                <a:tc>
                  <a:txBody>
                    <a:bodyPr/>
                    <a:lstStyle/>
                    <a:p>
                      <a:pPr algn="ctr"/>
                      <a:r>
                        <a:rPr lang="en-US" sz="1400">
                          <a:latin typeface="Calibri" panose="020F0502020204030204" pitchFamily="34" charset="0"/>
                          <a:ea typeface="Calibri" panose="020F0502020204030204" pitchFamily="34" charset="0"/>
                          <a:cs typeface="Calibri" panose="020F0502020204030204" pitchFamily="34" charset="0"/>
                        </a:rPr>
                        <a:t>NA</a:t>
                      </a:r>
                      <a:endParaRPr lang="en-IN" sz="14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tc>
                <a:extLst>
                  <a:ext uri="{0D108BD9-81ED-4DB2-BD59-A6C34878D82A}">
                    <a16:rowId xmlns:a16="http://schemas.microsoft.com/office/drawing/2014/main" val="2161296077"/>
                  </a:ext>
                </a:extLst>
              </a:tr>
              <a:tr h="280028">
                <a:tc>
                  <a:txBody>
                    <a:bodyPr/>
                    <a:lstStyle/>
                    <a:p>
                      <a:r>
                        <a:rPr lang="en-US" sz="1400">
                          <a:latin typeface="Calibri" panose="020F0502020204030204" pitchFamily="34" charset="0"/>
                          <a:ea typeface="Calibri" panose="020F0502020204030204" pitchFamily="34" charset="0"/>
                          <a:cs typeface="Calibri" panose="020F0502020204030204" pitchFamily="34" charset="0"/>
                        </a:rPr>
                        <a:t>PAPM</a:t>
                      </a:r>
                      <a:endParaRPr lang="en-IN" sz="14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tc>
                <a:tc>
                  <a:txBody>
                    <a:bodyPr/>
                    <a:lstStyle/>
                    <a:p>
                      <a:pPr algn="ctr"/>
                      <a:r>
                        <a:rPr lang="en-US" sz="1400">
                          <a:latin typeface="Calibri" panose="020F0502020204030204" pitchFamily="34" charset="0"/>
                          <a:ea typeface="Calibri" panose="020F0502020204030204" pitchFamily="34" charset="0"/>
                          <a:cs typeface="Calibri" panose="020F0502020204030204" pitchFamily="34" charset="0"/>
                        </a:rPr>
                        <a:t>~670</a:t>
                      </a:r>
                      <a:endParaRPr lang="en-IN" sz="14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tc>
                <a:tc>
                  <a:txBody>
                    <a:bodyPr/>
                    <a:lstStyle/>
                    <a:p>
                      <a:pPr algn="ctr"/>
                      <a:r>
                        <a:rPr lang="en-US" sz="1400">
                          <a:latin typeface="Calibri" panose="020F0502020204030204" pitchFamily="34" charset="0"/>
                          <a:ea typeface="Calibri" panose="020F0502020204030204" pitchFamily="34" charset="0"/>
                          <a:cs typeface="Calibri" panose="020F0502020204030204" pitchFamily="34" charset="0"/>
                        </a:rPr>
                        <a:t>300 / 700-800</a:t>
                      </a:r>
                      <a:endParaRPr lang="en-IN" sz="14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tc>
                <a:tc>
                  <a:txBody>
                    <a:bodyPr/>
                    <a:lstStyle/>
                    <a:p>
                      <a:pPr algn="ctr"/>
                      <a:r>
                        <a:rPr lang="en-US" sz="1400">
                          <a:latin typeface="Calibri" panose="020F0502020204030204" pitchFamily="34" charset="0"/>
                          <a:ea typeface="Calibri" panose="020F0502020204030204" pitchFamily="34" charset="0"/>
                          <a:cs typeface="Calibri" panose="020F0502020204030204" pitchFamily="34" charset="0"/>
                        </a:rPr>
                        <a:t>&gt;5000</a:t>
                      </a:r>
                      <a:endParaRPr lang="en-IN" sz="14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tc>
                <a:tc>
                  <a:txBody>
                    <a:bodyPr/>
                    <a:lstStyle/>
                    <a:p>
                      <a:pPr algn="ctr"/>
                      <a:r>
                        <a:rPr lang="en-US" sz="1400">
                          <a:latin typeface="Calibri" panose="020F0502020204030204" pitchFamily="34" charset="0"/>
                          <a:ea typeface="Calibri" panose="020F0502020204030204" pitchFamily="34" charset="0"/>
                          <a:cs typeface="Calibri" panose="020F0502020204030204" pitchFamily="34" charset="0"/>
                        </a:rPr>
                        <a:t>NA</a:t>
                      </a:r>
                      <a:endParaRPr lang="en-IN" sz="14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tc>
                <a:extLst>
                  <a:ext uri="{0D108BD9-81ED-4DB2-BD59-A6C34878D82A}">
                    <a16:rowId xmlns:a16="http://schemas.microsoft.com/office/drawing/2014/main" val="1198540109"/>
                  </a:ext>
                </a:extLst>
              </a:tr>
              <a:tr h="455044">
                <a:tc>
                  <a:txBody>
                    <a:bodyPr/>
                    <a:lstStyle/>
                    <a:p>
                      <a:r>
                        <a:rPr lang="en-US" sz="1400">
                          <a:latin typeface="Calibri" panose="020F0502020204030204" pitchFamily="34" charset="0"/>
                          <a:ea typeface="Calibri" panose="020F0502020204030204" pitchFamily="34" charset="0"/>
                          <a:cs typeface="Calibri" panose="020F0502020204030204" pitchFamily="34" charset="0"/>
                        </a:rPr>
                        <a:t>Revenue Contribution (FY25)</a:t>
                      </a:r>
                      <a:endParaRPr lang="en-IN" sz="14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tc>
                <a:tc gridSpan="2">
                  <a:txBody>
                    <a:bodyPr/>
                    <a:lstStyle/>
                    <a:p>
                      <a:pPr algn="ctr"/>
                      <a:r>
                        <a:rPr lang="en-US" sz="1400">
                          <a:latin typeface="Calibri" panose="020F0502020204030204" pitchFamily="34" charset="0"/>
                          <a:ea typeface="Calibri" panose="020F0502020204030204" pitchFamily="34" charset="0"/>
                          <a:cs typeface="Calibri" panose="020F0502020204030204" pitchFamily="34" charset="0"/>
                        </a:rPr>
                        <a:t>93%</a:t>
                      </a:r>
                      <a:endParaRPr lang="en-IN" sz="14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lnR w="12700" cap="flat" cmpd="sng" algn="ctr">
                      <a:solidFill>
                        <a:schemeClr val="accent1"/>
                      </a:solidFill>
                      <a:prstDash val="solid"/>
                      <a:round/>
                      <a:headEnd type="none" w="med" len="med"/>
                      <a:tailEnd type="none" w="med" len="med"/>
                    </a:lnR>
                  </a:tcPr>
                </a:tc>
                <a:tc hMerge="1">
                  <a:txBody>
                    <a:bodyPr/>
                    <a:lstStyle/>
                    <a:p>
                      <a:endParaRPr lang="en-IN" sz="1400"/>
                    </a:p>
                  </a:txBody>
                  <a:tcPr/>
                </a:tc>
                <a:tc>
                  <a:txBody>
                    <a:bodyPr/>
                    <a:lstStyle/>
                    <a:p>
                      <a:pPr algn="ctr"/>
                      <a:r>
                        <a:rPr lang="en-US" sz="1400">
                          <a:latin typeface="Calibri" panose="020F0502020204030204" pitchFamily="34" charset="0"/>
                          <a:ea typeface="Calibri" panose="020F0502020204030204" pitchFamily="34" charset="0"/>
                          <a:cs typeface="Calibri" panose="020F0502020204030204" pitchFamily="34" charset="0"/>
                        </a:rPr>
                        <a:t>5.3%</a:t>
                      </a:r>
                      <a:endParaRPr lang="en-IN" sz="14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lnL w="12700" cap="flat" cmpd="sng" algn="ctr">
                      <a:solidFill>
                        <a:schemeClr val="accent1"/>
                      </a:solidFill>
                      <a:prstDash val="solid"/>
                      <a:round/>
                      <a:headEnd type="none" w="med" len="med"/>
                      <a:tailEnd type="none" w="med" len="med"/>
                    </a:lnL>
                  </a:tcPr>
                </a:tc>
                <a:tc>
                  <a:txBody>
                    <a:bodyPr/>
                    <a:lstStyle/>
                    <a:p>
                      <a:pPr algn="ctr"/>
                      <a:r>
                        <a:rPr lang="en-US" sz="1400">
                          <a:latin typeface="Calibri" panose="020F0502020204030204" pitchFamily="34" charset="0"/>
                          <a:ea typeface="Calibri" panose="020F0502020204030204" pitchFamily="34" charset="0"/>
                          <a:cs typeface="Calibri" panose="020F0502020204030204" pitchFamily="34" charset="0"/>
                        </a:rPr>
                        <a:t>1.7%</a:t>
                      </a:r>
                      <a:endParaRPr lang="en-IN" sz="14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tc>
                <a:extLst>
                  <a:ext uri="{0D108BD9-81ED-4DB2-BD59-A6C34878D82A}">
                    <a16:rowId xmlns:a16="http://schemas.microsoft.com/office/drawing/2014/main" val="308264078"/>
                  </a:ext>
                </a:extLst>
              </a:tr>
              <a:tr h="455044">
                <a:tc>
                  <a:txBody>
                    <a:bodyPr/>
                    <a:lstStyle/>
                    <a:p>
                      <a:r>
                        <a:rPr lang="en-US" sz="1400">
                          <a:latin typeface="Calibri" panose="020F0502020204030204" pitchFamily="34" charset="0"/>
                          <a:ea typeface="Calibri" panose="020F0502020204030204" pitchFamily="34" charset="0"/>
                          <a:cs typeface="Calibri" panose="020F0502020204030204" pitchFamily="34" charset="0"/>
                        </a:rPr>
                        <a:t>EBITDA Contribution (FY25)</a:t>
                      </a:r>
                      <a:r>
                        <a:rPr lang="en-US" sz="1400" b="0" baseline="30000">
                          <a:latin typeface="Calibri" panose="020F0502020204030204" pitchFamily="34" charset="0"/>
                          <a:ea typeface="Calibri" panose="020F0502020204030204" pitchFamily="34" charset="0"/>
                          <a:cs typeface="Calibri" panose="020F0502020204030204" pitchFamily="34" charset="0"/>
                        </a:rPr>
                        <a:t>1</a:t>
                      </a:r>
                      <a:endParaRPr lang="en-IN" sz="1400" b="0" baseline="300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tc>
                <a:tc gridSpan="2">
                  <a:txBody>
                    <a:bodyPr/>
                    <a:lstStyle/>
                    <a:p>
                      <a:pPr algn="ctr"/>
                      <a:r>
                        <a:rPr lang="en-US" sz="1400">
                          <a:latin typeface="Calibri" panose="020F0502020204030204" pitchFamily="34" charset="0"/>
                          <a:ea typeface="Calibri" panose="020F0502020204030204" pitchFamily="34" charset="0"/>
                          <a:cs typeface="Calibri" panose="020F0502020204030204" pitchFamily="34" charset="0"/>
                        </a:rPr>
                        <a:t>68%</a:t>
                      </a:r>
                      <a:endParaRPr lang="en-IN" sz="14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lnR w="12700" cap="flat" cmpd="sng" algn="ctr">
                      <a:solidFill>
                        <a:schemeClr val="accent1"/>
                      </a:solidFill>
                      <a:prstDash val="solid"/>
                      <a:round/>
                      <a:headEnd type="none" w="med" len="med"/>
                      <a:tailEnd type="none" w="med" len="med"/>
                    </a:lnR>
                  </a:tcPr>
                </a:tc>
                <a:tc hMerge="1">
                  <a:txBody>
                    <a:bodyPr/>
                    <a:lstStyle/>
                    <a:p>
                      <a:endParaRPr lang="en-IN" sz="1400"/>
                    </a:p>
                  </a:txBody>
                  <a:tcPr/>
                </a:tc>
                <a:tc>
                  <a:txBody>
                    <a:bodyPr/>
                    <a:lstStyle/>
                    <a:p>
                      <a:pPr algn="ctr"/>
                      <a:r>
                        <a:rPr lang="en-US" sz="1400">
                          <a:latin typeface="Calibri" panose="020F0502020204030204" pitchFamily="34" charset="0"/>
                          <a:ea typeface="Calibri" panose="020F0502020204030204" pitchFamily="34" charset="0"/>
                          <a:cs typeface="Calibri" panose="020F0502020204030204" pitchFamily="34" charset="0"/>
                        </a:rPr>
                        <a:t>27%</a:t>
                      </a:r>
                      <a:endParaRPr lang="en-IN" sz="14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lnL w="12700" cap="flat" cmpd="sng" algn="ctr">
                      <a:solidFill>
                        <a:schemeClr val="accent1"/>
                      </a:solidFill>
                      <a:prstDash val="solid"/>
                      <a:round/>
                      <a:headEnd type="none" w="med" len="med"/>
                      <a:tailEnd type="none" w="med" len="med"/>
                    </a:lnL>
                  </a:tcPr>
                </a:tc>
                <a:tc>
                  <a:txBody>
                    <a:bodyPr/>
                    <a:lstStyle/>
                    <a:p>
                      <a:pPr algn="ctr"/>
                      <a:r>
                        <a:rPr lang="en-US" sz="1400">
                          <a:latin typeface="Calibri" panose="020F0502020204030204" pitchFamily="34" charset="0"/>
                          <a:ea typeface="Calibri" panose="020F0502020204030204" pitchFamily="34" charset="0"/>
                          <a:cs typeface="Calibri" panose="020F0502020204030204" pitchFamily="34" charset="0"/>
                        </a:rPr>
                        <a:t>5%</a:t>
                      </a:r>
                      <a:endParaRPr lang="en-IN" sz="14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tc>
                <a:extLst>
                  <a:ext uri="{0D108BD9-81ED-4DB2-BD59-A6C34878D82A}">
                    <a16:rowId xmlns:a16="http://schemas.microsoft.com/office/drawing/2014/main" val="2047309233"/>
                  </a:ext>
                </a:extLst>
              </a:tr>
              <a:tr h="455044">
                <a:tc>
                  <a:txBody>
                    <a:bodyPr/>
                    <a:lstStyle/>
                    <a:p>
                      <a:r>
                        <a:rPr lang="en-US" sz="1400">
                          <a:latin typeface="Calibri" panose="020F0502020204030204" pitchFamily="34" charset="0"/>
                          <a:ea typeface="Calibri" panose="020F0502020204030204" pitchFamily="34" charset="0"/>
                          <a:cs typeface="Calibri" panose="020F0502020204030204" pitchFamily="34" charset="0"/>
                        </a:rPr>
                        <a:t>EBITDA Margin Range (FY25)</a:t>
                      </a:r>
                      <a:endParaRPr lang="en-IN" sz="14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tc>
                <a:tc gridSpan="2">
                  <a:txBody>
                    <a:bodyPr/>
                    <a:lstStyle/>
                    <a:p>
                      <a:pPr algn="ctr"/>
                      <a:r>
                        <a:rPr lang="en-US" sz="1400">
                          <a:latin typeface="Calibri" panose="020F0502020204030204" pitchFamily="34" charset="0"/>
                          <a:ea typeface="Calibri" panose="020F0502020204030204" pitchFamily="34" charset="0"/>
                          <a:cs typeface="Calibri" panose="020F0502020204030204" pitchFamily="34" charset="0"/>
                        </a:rPr>
                        <a:t>1.07%</a:t>
                      </a:r>
                      <a:endParaRPr lang="en-IN" sz="14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lnR w="12700" cap="flat" cmpd="sng" algn="ctr">
                      <a:solidFill>
                        <a:schemeClr val="accent1"/>
                      </a:solidFill>
                      <a:prstDash val="solid"/>
                      <a:round/>
                      <a:headEnd type="none" w="med" len="med"/>
                      <a:tailEnd type="none" w="med" len="med"/>
                    </a:lnR>
                  </a:tcPr>
                </a:tc>
                <a:tc hMerge="1">
                  <a:txBody>
                    <a:bodyPr/>
                    <a:lstStyle/>
                    <a:p>
                      <a:endParaRPr lang="en-IN" sz="1400"/>
                    </a:p>
                  </a:txBody>
                  <a:tcPr/>
                </a:tc>
                <a:tc>
                  <a:txBody>
                    <a:bodyPr/>
                    <a:lstStyle/>
                    <a:p>
                      <a:pPr algn="ctr"/>
                      <a:r>
                        <a:rPr lang="en-US" sz="1400">
                          <a:latin typeface="Calibri" panose="020F0502020204030204" pitchFamily="34" charset="0"/>
                          <a:ea typeface="Calibri" panose="020F0502020204030204" pitchFamily="34" charset="0"/>
                          <a:cs typeface="Calibri" panose="020F0502020204030204" pitchFamily="34" charset="0"/>
                        </a:rPr>
                        <a:t>7.31%</a:t>
                      </a:r>
                      <a:endParaRPr lang="en-IN" sz="14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lnL w="12700" cap="flat" cmpd="sng" algn="ctr">
                      <a:solidFill>
                        <a:schemeClr val="accent1"/>
                      </a:solidFill>
                      <a:prstDash val="solid"/>
                      <a:round/>
                      <a:headEnd type="none" w="med" len="med"/>
                      <a:tailEnd type="none" w="med" len="med"/>
                    </a:lnL>
                  </a:tcPr>
                </a:tc>
                <a:tc>
                  <a:txBody>
                    <a:bodyPr/>
                    <a:lstStyle/>
                    <a:p>
                      <a:pPr algn="ctr"/>
                      <a:r>
                        <a:rPr lang="en-US" sz="1400" baseline="0">
                          <a:latin typeface="Calibri" panose="020F0502020204030204" pitchFamily="34" charset="0"/>
                          <a:ea typeface="Calibri" panose="020F0502020204030204" pitchFamily="34" charset="0"/>
                          <a:cs typeface="Calibri" panose="020F0502020204030204" pitchFamily="34" charset="0"/>
                        </a:rPr>
                        <a:t>4.39%</a:t>
                      </a:r>
                      <a:endParaRPr lang="en-IN" sz="1400" baseline="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tc>
                <a:extLst>
                  <a:ext uri="{0D108BD9-81ED-4DB2-BD59-A6C34878D82A}">
                    <a16:rowId xmlns:a16="http://schemas.microsoft.com/office/drawing/2014/main" val="3794929566"/>
                  </a:ext>
                </a:extLst>
              </a:tr>
              <a:tr h="455044">
                <a:tc>
                  <a:txBody>
                    <a:bodyPr/>
                    <a:lstStyle/>
                    <a:p>
                      <a:r>
                        <a:rPr lang="en-US" sz="1400">
                          <a:latin typeface="Calibri" panose="020F0502020204030204" pitchFamily="34" charset="0"/>
                          <a:ea typeface="Calibri" panose="020F0502020204030204" pitchFamily="34" charset="0"/>
                          <a:cs typeface="Calibri" panose="020F0502020204030204" pitchFamily="34" charset="0"/>
                        </a:rPr>
                        <a:t>Working Capital</a:t>
                      </a:r>
                      <a:endParaRPr lang="en-IN" sz="14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tc>
                <a:tc gridSpan="2">
                  <a:txBody>
                    <a:bodyPr/>
                    <a:lstStyle/>
                    <a:p>
                      <a:pPr algn="ctr"/>
                      <a:r>
                        <a:rPr lang="en-US" sz="1400">
                          <a:latin typeface="Calibri" panose="020F0502020204030204" pitchFamily="34" charset="0"/>
                          <a:ea typeface="Calibri" panose="020F0502020204030204" pitchFamily="34" charset="0"/>
                          <a:cs typeface="Calibri" panose="020F0502020204030204" pitchFamily="34" charset="0"/>
                        </a:rPr>
                        <a:t>86% - Funded; 14% - </a:t>
                      </a:r>
                      <a:r>
                        <a:rPr lang="en-US" sz="1400" err="1">
                          <a:latin typeface="Calibri" panose="020F0502020204030204" pitchFamily="34" charset="0"/>
                          <a:ea typeface="Calibri" panose="020F0502020204030204" pitchFamily="34" charset="0"/>
                          <a:cs typeface="Calibri" panose="020F0502020204030204" pitchFamily="34" charset="0"/>
                        </a:rPr>
                        <a:t>upto</a:t>
                      </a:r>
                      <a:r>
                        <a:rPr lang="en-US" sz="1400">
                          <a:latin typeface="Calibri" panose="020F0502020204030204" pitchFamily="34" charset="0"/>
                          <a:ea typeface="Calibri" panose="020F0502020204030204" pitchFamily="34" charset="0"/>
                          <a:cs typeface="Calibri" panose="020F0502020204030204" pitchFamily="34" charset="0"/>
                        </a:rPr>
                        <a:t> 60 Days</a:t>
                      </a:r>
                      <a:endParaRPr lang="en-IN" sz="14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lnR w="12700" cap="flat" cmpd="sng" algn="ctr">
                      <a:solidFill>
                        <a:schemeClr val="accent1"/>
                      </a:solidFill>
                      <a:prstDash val="solid"/>
                      <a:round/>
                      <a:headEnd type="none" w="med" len="med"/>
                      <a:tailEnd type="none" w="med" len="med"/>
                    </a:lnR>
                  </a:tcPr>
                </a:tc>
                <a:tc hMerge="1">
                  <a:txBody>
                    <a:bodyPr/>
                    <a:lstStyle/>
                    <a:p>
                      <a:endParaRPr lang="en-IN"/>
                    </a:p>
                  </a:txBody>
                  <a:tcPr/>
                </a:tc>
                <a:tc>
                  <a:txBody>
                    <a:bodyPr/>
                    <a:lstStyle/>
                    <a:p>
                      <a:pPr algn="ctr"/>
                      <a:r>
                        <a:rPr lang="en-US" sz="1400">
                          <a:latin typeface="Calibri" panose="020F0502020204030204" pitchFamily="34" charset="0"/>
                          <a:ea typeface="Calibri" panose="020F0502020204030204" pitchFamily="34" charset="0"/>
                          <a:cs typeface="Calibri" panose="020F0502020204030204" pitchFamily="34" charset="0"/>
                        </a:rPr>
                        <a:t>60-90 Days</a:t>
                      </a:r>
                      <a:endParaRPr lang="en-IN" sz="140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lnL w="12700" cap="flat" cmpd="sng" algn="ctr">
                      <a:solidFill>
                        <a:schemeClr val="accent1"/>
                      </a:solidFill>
                      <a:prstDash val="solid"/>
                      <a:round/>
                      <a:headEnd type="none" w="med" len="med"/>
                      <a:tailEnd type="none" w="med" len="med"/>
                    </a:lnL>
                  </a:tcPr>
                </a:tc>
                <a:tc>
                  <a:txBody>
                    <a:bodyPr/>
                    <a:lstStyle/>
                    <a:p>
                      <a:pPr algn="ctr"/>
                      <a:r>
                        <a:rPr lang="en-US" sz="1400" baseline="0">
                          <a:latin typeface="Calibri" panose="020F0502020204030204" pitchFamily="34" charset="0"/>
                          <a:ea typeface="Calibri" panose="020F0502020204030204" pitchFamily="34" charset="0"/>
                          <a:cs typeface="Calibri" panose="020F0502020204030204" pitchFamily="34" charset="0"/>
                        </a:rPr>
                        <a:t>60-90 Days</a:t>
                      </a:r>
                      <a:endParaRPr lang="en-IN" sz="1400" baseline="0">
                        <a:latin typeface="Calibri" panose="020F0502020204030204" pitchFamily="34" charset="0"/>
                        <a:ea typeface="Calibri" panose="020F0502020204030204" pitchFamily="34" charset="0"/>
                        <a:cs typeface="Calibri" panose="020F0502020204030204" pitchFamily="34" charset="0"/>
                      </a:endParaRPr>
                    </a:p>
                  </a:txBody>
                  <a:tcPr marL="90003" marR="90003" marT="45002" marB="45002" anchor="ctr"/>
                </a:tc>
                <a:extLst>
                  <a:ext uri="{0D108BD9-81ED-4DB2-BD59-A6C34878D82A}">
                    <a16:rowId xmlns:a16="http://schemas.microsoft.com/office/drawing/2014/main" val="3684806856"/>
                  </a:ext>
                </a:extLst>
              </a:tr>
            </a:tbl>
          </a:graphicData>
        </a:graphic>
      </p:graphicFrame>
      <p:sp>
        <p:nvSpPr>
          <p:cNvPr id="4" name="TextBox 3">
            <a:extLst>
              <a:ext uri="{FF2B5EF4-FFF2-40B4-BE49-F238E27FC236}">
                <a16:creationId xmlns:a16="http://schemas.microsoft.com/office/drawing/2014/main" id="{E26B8C67-8C51-3250-B2C1-7522173C4E66}"/>
              </a:ext>
            </a:extLst>
          </p:cNvPr>
          <p:cNvSpPr txBox="1"/>
          <p:nvPr/>
        </p:nvSpPr>
        <p:spPr>
          <a:xfrm>
            <a:off x="236668" y="6527006"/>
            <a:ext cx="9133243" cy="246221"/>
          </a:xfrm>
          <a:prstGeom prst="rect">
            <a:avLst/>
          </a:prstGeom>
          <a:noFill/>
        </p:spPr>
        <p:txBody>
          <a:bodyPr wrap="square" rtlCol="0">
            <a:spAutoFit/>
          </a:bodyPr>
          <a:lstStyle/>
          <a:p>
            <a:r>
              <a:rPr lang="en-US" sz="1000">
                <a:latin typeface="Calibri" panose="020F0502020204030204" pitchFamily="34" charset="0"/>
                <a:ea typeface="Calibri" panose="020F0502020204030204" pitchFamily="34" charset="0"/>
                <a:cs typeface="Calibri" panose="020F0502020204030204" pitchFamily="34" charset="0"/>
              </a:rPr>
              <a:t>1. EBITDA contribution is before considering corporate overheads Source: Company Filings, PPFAS Research</a:t>
            </a:r>
            <a:endParaRPr lang="en-IN" sz="10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03961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cx2="http://schemas.microsoft.com/office/drawing/2015/10/21/chartex">
        <mc:Choice Requires="cx2">
          <p:graphicFrame>
            <p:nvGraphicFramePr>
              <p:cNvPr id="3" name="Chart 2">
                <a:extLst>
                  <a:ext uri="{FF2B5EF4-FFF2-40B4-BE49-F238E27FC236}">
                    <a16:creationId xmlns:a16="http://schemas.microsoft.com/office/drawing/2014/main" id="{8FB8AF87-75DD-721F-1B59-B9A3749AD20C}"/>
                  </a:ext>
                </a:extLst>
              </p:cNvPr>
              <p:cNvGraphicFramePr/>
              <p:nvPr>
                <p:extLst>
                  <p:ext uri="{D42A27DB-BD31-4B8C-83A1-F6EECF244321}">
                    <p14:modId xmlns:p14="http://schemas.microsoft.com/office/powerpoint/2010/main" val="345249227"/>
                  </p:ext>
                </p:extLst>
              </p:nvPr>
            </p:nvGraphicFramePr>
            <p:xfrm>
              <a:off x="3636579" y="432120"/>
              <a:ext cx="8270718" cy="5958672"/>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3" name="Chart 2">
                <a:extLst>
                  <a:ext uri="{FF2B5EF4-FFF2-40B4-BE49-F238E27FC236}">
                    <a16:creationId xmlns:a16="http://schemas.microsoft.com/office/drawing/2014/main" id="{8FB8AF87-75DD-721F-1B59-B9A3749AD20C}"/>
                  </a:ext>
                </a:extLst>
              </p:cNvPr>
              <p:cNvPicPr>
                <a:picLocks noGrp="1" noRot="1" noChangeAspect="1" noMove="1" noResize="1" noEditPoints="1" noAdjustHandles="1" noChangeArrowheads="1" noChangeShapeType="1"/>
              </p:cNvPicPr>
              <p:nvPr/>
            </p:nvPicPr>
            <p:blipFill>
              <a:blip r:embed="rId4"/>
              <a:stretch>
                <a:fillRect/>
              </a:stretch>
            </p:blipFill>
            <p:spPr>
              <a:xfrm>
                <a:off x="3636579" y="432120"/>
                <a:ext cx="8270718" cy="5958672"/>
              </a:xfrm>
              <a:prstGeom prst="rect">
                <a:avLst/>
              </a:prstGeom>
            </p:spPr>
          </p:pic>
        </mc:Fallback>
      </mc:AlternateContent>
      <p:sp>
        <p:nvSpPr>
          <p:cNvPr id="2" name="Title 1">
            <a:extLst>
              <a:ext uri="{FF2B5EF4-FFF2-40B4-BE49-F238E27FC236}">
                <a16:creationId xmlns:a16="http://schemas.microsoft.com/office/drawing/2014/main" id="{902F6E35-959C-C826-B24F-886FB0F2E2A7}"/>
              </a:ext>
            </a:extLst>
          </p:cNvPr>
          <p:cNvSpPr>
            <a:spLocks noGrp="1"/>
          </p:cNvSpPr>
          <p:nvPr>
            <p:ph type="title"/>
          </p:nvPr>
        </p:nvSpPr>
        <p:spPr>
          <a:xfrm>
            <a:off x="525332" y="964151"/>
            <a:ext cx="2976044" cy="3071906"/>
          </a:xfrm>
        </p:spPr>
        <p:txBody>
          <a:bodyPr vert="horz" lIns="91440" tIns="45720" rIns="91440" bIns="45720" rtlCol="0" anchor="t">
            <a:normAutofit/>
          </a:bodyPr>
          <a:lstStyle/>
          <a:p>
            <a:r>
              <a:rPr lang="en-US" sz="4000" kern="1200">
                <a:latin typeface="Calibri" panose="020F0502020204030204" pitchFamily="34" charset="0"/>
                <a:ea typeface="Calibri" panose="020F0502020204030204" pitchFamily="34" charset="0"/>
                <a:cs typeface="Calibri" panose="020F0502020204030204" pitchFamily="34" charset="0"/>
              </a:rPr>
              <a:t>Status of Employment</a:t>
            </a:r>
          </a:p>
        </p:txBody>
      </p:sp>
      <p:sp>
        <p:nvSpPr>
          <p:cNvPr id="40" name="TextBox 39">
            <a:extLst>
              <a:ext uri="{FF2B5EF4-FFF2-40B4-BE49-F238E27FC236}">
                <a16:creationId xmlns:a16="http://schemas.microsoft.com/office/drawing/2014/main" id="{28B3FCF2-4FFA-DB6F-5A62-3ABFC2005BE9}"/>
              </a:ext>
            </a:extLst>
          </p:cNvPr>
          <p:cNvSpPr txBox="1"/>
          <p:nvPr/>
        </p:nvSpPr>
        <p:spPr>
          <a:xfrm>
            <a:off x="8928848" y="5531235"/>
            <a:ext cx="892920" cy="307777"/>
          </a:xfrm>
          <a:prstGeom prst="rect">
            <a:avLst/>
          </a:prstGeom>
          <a:noFill/>
        </p:spPr>
        <p:txBody>
          <a:bodyPr wrap="square" rtlCol="0">
            <a:spAutoFit/>
          </a:bodyPr>
          <a:lstStyle/>
          <a:p>
            <a:r>
              <a:rPr lang="en-US" sz="1400"/>
              <a:t>6 </a:t>
            </a:r>
            <a:r>
              <a:rPr lang="en-US" sz="1400">
                <a:sym typeface="Wingdings" panose="05000000000000000000" pitchFamily="2" charset="2"/>
              </a:rPr>
              <a:t></a:t>
            </a:r>
            <a:r>
              <a:rPr lang="en-US" sz="1400"/>
              <a:t> 20</a:t>
            </a:r>
            <a:endParaRPr lang="en-IN" sz="1400"/>
          </a:p>
        </p:txBody>
      </p:sp>
      <p:sp>
        <p:nvSpPr>
          <p:cNvPr id="42" name="TextBox 41">
            <a:extLst>
              <a:ext uri="{FF2B5EF4-FFF2-40B4-BE49-F238E27FC236}">
                <a16:creationId xmlns:a16="http://schemas.microsoft.com/office/drawing/2014/main" id="{17A63EE6-F610-972A-E98F-F552031B1959}"/>
              </a:ext>
            </a:extLst>
          </p:cNvPr>
          <p:cNvSpPr txBox="1"/>
          <p:nvPr/>
        </p:nvSpPr>
        <p:spPr>
          <a:xfrm>
            <a:off x="3495619" y="6558758"/>
            <a:ext cx="5879689" cy="246221"/>
          </a:xfrm>
          <a:prstGeom prst="rect">
            <a:avLst/>
          </a:prstGeom>
          <a:noFill/>
        </p:spPr>
        <p:txBody>
          <a:bodyPr wrap="square">
            <a:spAutoFit/>
          </a:bodyPr>
          <a:lstStyle/>
          <a:p>
            <a:r>
              <a:rPr lang="en-US" sz="1000">
                <a:latin typeface="Calibri" panose="020F0502020204030204" pitchFamily="34" charset="0"/>
                <a:ea typeface="Calibri" panose="020F0502020204030204" pitchFamily="34" charset="0"/>
                <a:cs typeface="Calibri" panose="020F0502020204030204" pitchFamily="34" charset="0"/>
              </a:rPr>
              <a:t>Source: EPFO, PLFS Annual Report, FY30 data from Quess Presentation of March 2022</a:t>
            </a:r>
            <a:endParaRPr lang="en-IN" sz="1000">
              <a:latin typeface="Calibri" panose="020F0502020204030204" pitchFamily="34" charset="0"/>
              <a:ea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B8D3A1BE-09B7-3A1D-8114-4F7492311896}"/>
              </a:ext>
            </a:extLst>
          </p:cNvPr>
          <p:cNvSpPr/>
          <p:nvPr/>
        </p:nvSpPr>
        <p:spPr>
          <a:xfrm>
            <a:off x="6096000" y="846307"/>
            <a:ext cx="5632176" cy="97165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t>900 </a:t>
            </a:r>
            <a:r>
              <a:rPr lang="en-US" sz="1400">
                <a:sym typeface="Wingdings" panose="05000000000000000000" pitchFamily="2" charset="2"/>
              </a:rPr>
              <a:t> </a:t>
            </a:r>
            <a:r>
              <a:rPr lang="en-US" sz="1400"/>
              <a:t>1282</a:t>
            </a:r>
          </a:p>
        </p:txBody>
      </p:sp>
      <p:sp>
        <p:nvSpPr>
          <p:cNvPr id="5" name="Rectangle 4">
            <a:extLst>
              <a:ext uri="{FF2B5EF4-FFF2-40B4-BE49-F238E27FC236}">
                <a16:creationId xmlns:a16="http://schemas.microsoft.com/office/drawing/2014/main" id="{D685203E-27E1-BB05-F433-5C5E87DBEAE6}"/>
              </a:ext>
            </a:extLst>
          </p:cNvPr>
          <p:cNvSpPr/>
          <p:nvPr/>
        </p:nvSpPr>
        <p:spPr>
          <a:xfrm>
            <a:off x="7295743" y="1955354"/>
            <a:ext cx="3190673" cy="97165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t>500 </a:t>
            </a:r>
            <a:r>
              <a:rPr lang="en-US" sz="1400">
                <a:sym typeface="Wingdings" panose="05000000000000000000" pitchFamily="2" charset="2"/>
              </a:rPr>
              <a:t> </a:t>
            </a:r>
            <a:r>
              <a:rPr lang="en-US" sz="1400"/>
              <a:t>785</a:t>
            </a:r>
          </a:p>
        </p:txBody>
      </p:sp>
      <p:sp>
        <p:nvSpPr>
          <p:cNvPr id="6" name="Rectangle 5">
            <a:extLst>
              <a:ext uri="{FF2B5EF4-FFF2-40B4-BE49-F238E27FC236}">
                <a16:creationId xmlns:a16="http://schemas.microsoft.com/office/drawing/2014/main" id="{BCAE7772-1C74-CB73-D351-7F28EF58050B}"/>
              </a:ext>
            </a:extLst>
          </p:cNvPr>
          <p:cNvSpPr/>
          <p:nvPr/>
        </p:nvSpPr>
        <p:spPr>
          <a:xfrm>
            <a:off x="8550613" y="3064401"/>
            <a:ext cx="688489" cy="97165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t>110</a:t>
            </a:r>
          </a:p>
        </p:txBody>
      </p:sp>
      <p:sp>
        <p:nvSpPr>
          <p:cNvPr id="7" name="Rectangle 6">
            <a:extLst>
              <a:ext uri="{FF2B5EF4-FFF2-40B4-BE49-F238E27FC236}">
                <a16:creationId xmlns:a16="http://schemas.microsoft.com/office/drawing/2014/main" id="{8E5810DC-3FF0-7B1F-CEB1-853477E10D2B}"/>
              </a:ext>
            </a:extLst>
          </p:cNvPr>
          <p:cNvSpPr/>
          <p:nvPr/>
        </p:nvSpPr>
        <p:spPr>
          <a:xfrm>
            <a:off x="8652751" y="4173073"/>
            <a:ext cx="476655" cy="97165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t>77 </a:t>
            </a:r>
            <a:r>
              <a:rPr lang="en-US" sz="1400">
                <a:sym typeface="Wingdings" panose="05000000000000000000" pitchFamily="2" charset="2"/>
              </a:rPr>
              <a:t> </a:t>
            </a:r>
            <a:r>
              <a:rPr lang="en-US" sz="1400"/>
              <a:t> 257 </a:t>
            </a:r>
          </a:p>
        </p:txBody>
      </p:sp>
      <p:sp>
        <p:nvSpPr>
          <p:cNvPr id="8" name="Rectangle 7">
            <a:extLst>
              <a:ext uri="{FF2B5EF4-FFF2-40B4-BE49-F238E27FC236}">
                <a16:creationId xmlns:a16="http://schemas.microsoft.com/office/drawing/2014/main" id="{BC386E18-15BE-89E6-546B-F0292AC2EA2C}"/>
              </a:ext>
            </a:extLst>
          </p:cNvPr>
          <p:cNvSpPr/>
          <p:nvPr/>
        </p:nvSpPr>
        <p:spPr>
          <a:xfrm>
            <a:off x="8893581" y="5281745"/>
            <a:ext cx="45719" cy="97165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extLst>
      <p:ext uri="{BB962C8B-B14F-4D97-AF65-F5344CB8AC3E}">
        <p14:creationId xmlns:p14="http://schemas.microsoft.com/office/powerpoint/2010/main" val="107254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 grpId="0" animBg="1"/>
      <p:bldP spid="5" grpId="0" animBg="1"/>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8B6FF-A059-726B-215D-DCA1F1AC7EE6}"/>
              </a:ext>
            </a:extLst>
          </p:cNvPr>
          <p:cNvSpPr>
            <a:spLocks noGrp="1"/>
          </p:cNvSpPr>
          <p:nvPr>
            <p:ph type="title"/>
          </p:nvPr>
        </p:nvSpPr>
        <p:spPr>
          <a:xfrm>
            <a:off x="214257" y="103844"/>
            <a:ext cx="10515600" cy="1325563"/>
          </a:xfrm>
        </p:spPr>
        <p:txBody>
          <a:bodyPr>
            <a:normAutofit/>
          </a:bodyPr>
          <a:lstStyle/>
          <a:p>
            <a:r>
              <a:rPr lang="en-US" sz="4000">
                <a:latin typeface="Calibri" panose="020F0502020204030204" pitchFamily="34" charset="0"/>
                <a:ea typeface="Calibri" panose="020F0502020204030204" pitchFamily="34" charset="0"/>
                <a:cs typeface="Calibri" panose="020F0502020204030204" pitchFamily="34" charset="0"/>
              </a:rPr>
              <a:t>Government Policies &amp; Support</a:t>
            </a:r>
          </a:p>
        </p:txBody>
      </p:sp>
      <p:graphicFrame>
        <p:nvGraphicFramePr>
          <p:cNvPr id="4" name="Content Placeholder 3">
            <a:extLst>
              <a:ext uri="{FF2B5EF4-FFF2-40B4-BE49-F238E27FC236}">
                <a16:creationId xmlns:a16="http://schemas.microsoft.com/office/drawing/2014/main" id="{9F1B666A-ABD0-A654-7555-C1F31747D907}"/>
              </a:ext>
            </a:extLst>
          </p:cNvPr>
          <p:cNvGraphicFramePr>
            <a:graphicFrameLocks noGrp="1"/>
          </p:cNvGraphicFramePr>
          <p:nvPr>
            <p:ph idx="1"/>
            <p:extLst>
              <p:ext uri="{D42A27DB-BD31-4B8C-83A1-F6EECF244321}">
                <p14:modId xmlns:p14="http://schemas.microsoft.com/office/powerpoint/2010/main" val="2770872321"/>
              </p:ext>
            </p:extLst>
          </p:nvPr>
        </p:nvGraphicFramePr>
        <p:xfrm>
          <a:off x="838200" y="1188246"/>
          <a:ext cx="10515600" cy="22407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2">
            <a:extLst>
              <a:ext uri="{FF2B5EF4-FFF2-40B4-BE49-F238E27FC236}">
                <a16:creationId xmlns:a16="http://schemas.microsoft.com/office/drawing/2014/main" id="{D462C45C-2AEB-D381-9989-6477DD2630C8}"/>
              </a:ext>
            </a:extLst>
          </p:cNvPr>
          <p:cNvGrpSpPr/>
          <p:nvPr/>
        </p:nvGrpSpPr>
        <p:grpSpPr>
          <a:xfrm>
            <a:off x="838200" y="3599114"/>
            <a:ext cx="10515600" cy="540540"/>
            <a:chOff x="0" y="2168848"/>
            <a:chExt cx="10515600" cy="540540"/>
          </a:xfrm>
        </p:grpSpPr>
        <p:sp>
          <p:nvSpPr>
            <p:cNvPr id="8" name="Rectangle: Rounded Corners 7">
              <a:extLst>
                <a:ext uri="{FF2B5EF4-FFF2-40B4-BE49-F238E27FC236}">
                  <a16:creationId xmlns:a16="http://schemas.microsoft.com/office/drawing/2014/main" id="{AFD9D85C-0D2C-65EE-6446-468FB58908E7}"/>
                </a:ext>
              </a:extLst>
            </p:cNvPr>
            <p:cNvSpPr/>
            <p:nvPr/>
          </p:nvSpPr>
          <p:spPr>
            <a:xfrm>
              <a:off x="0" y="2168848"/>
              <a:ext cx="10515600" cy="54054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9" name="Rectangle: Rounded Corners 4">
              <a:extLst>
                <a:ext uri="{FF2B5EF4-FFF2-40B4-BE49-F238E27FC236}">
                  <a16:creationId xmlns:a16="http://schemas.microsoft.com/office/drawing/2014/main" id="{44E24AA6-1439-56C1-A70A-20E1E5661490}"/>
                </a:ext>
              </a:extLst>
            </p:cNvPr>
            <p:cNvSpPr txBox="1"/>
            <p:nvPr/>
          </p:nvSpPr>
          <p:spPr>
            <a:xfrm>
              <a:off x="26387" y="2195235"/>
              <a:ext cx="10462826" cy="4877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400" kern="1200">
                  <a:latin typeface="Calibri" panose="020F0502020204030204" pitchFamily="34" charset="0"/>
                  <a:ea typeface="Calibri" panose="020F0502020204030204" pitchFamily="34" charset="0"/>
                  <a:cs typeface="Calibri" panose="020F0502020204030204" pitchFamily="34" charset="0"/>
                </a:rPr>
                <a:t>Bridging the Skilling Gap</a:t>
              </a:r>
            </a:p>
          </p:txBody>
        </p:sp>
      </p:grpSp>
      <p:grpSp>
        <p:nvGrpSpPr>
          <p:cNvPr id="5" name="Group 4">
            <a:extLst>
              <a:ext uri="{FF2B5EF4-FFF2-40B4-BE49-F238E27FC236}">
                <a16:creationId xmlns:a16="http://schemas.microsoft.com/office/drawing/2014/main" id="{59D4DA69-CAEA-4B64-6F34-2BD7F8CB1CFF}"/>
              </a:ext>
            </a:extLst>
          </p:cNvPr>
          <p:cNvGrpSpPr/>
          <p:nvPr/>
        </p:nvGrpSpPr>
        <p:grpSpPr>
          <a:xfrm>
            <a:off x="838200" y="4139653"/>
            <a:ext cx="10515600" cy="2177063"/>
            <a:chOff x="0" y="2709387"/>
            <a:chExt cx="10515600" cy="2177063"/>
          </a:xfrm>
        </p:grpSpPr>
        <p:sp>
          <p:nvSpPr>
            <p:cNvPr id="6" name="Rectangle 5">
              <a:extLst>
                <a:ext uri="{FF2B5EF4-FFF2-40B4-BE49-F238E27FC236}">
                  <a16:creationId xmlns:a16="http://schemas.microsoft.com/office/drawing/2014/main" id="{D8BF9D6F-50A9-F12D-4239-8D8436062906}"/>
                </a:ext>
              </a:extLst>
            </p:cNvPr>
            <p:cNvSpPr/>
            <p:nvPr/>
          </p:nvSpPr>
          <p:spPr>
            <a:xfrm>
              <a:off x="0" y="2709388"/>
              <a:ext cx="10515600" cy="191268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73B81015-C894-5C18-7B98-9511C81577B3}"/>
                </a:ext>
              </a:extLst>
            </p:cNvPr>
            <p:cNvSpPr txBox="1"/>
            <p:nvPr/>
          </p:nvSpPr>
          <p:spPr>
            <a:xfrm>
              <a:off x="0" y="2709387"/>
              <a:ext cx="10515600" cy="217706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33870" tIns="27940" rIns="156464" bIns="27940" numCol="1" spcCol="1270" anchor="t" anchorCtr="0">
              <a:noAutofit/>
            </a:bodyPr>
            <a:lstStyle/>
            <a:p>
              <a:pPr marL="171450" lvl="1" indent="-171450" algn="l" defTabSz="755650">
                <a:lnSpc>
                  <a:spcPct val="100000"/>
                </a:lnSpc>
                <a:spcBef>
                  <a:spcPct val="0"/>
                </a:spcBef>
                <a:spcAft>
                  <a:spcPct val="20000"/>
                </a:spcAft>
                <a:buChar char="•"/>
              </a:pPr>
              <a:r>
                <a:rPr lang="en-US" sz="2000" kern="1200">
                  <a:latin typeface="Calibri" panose="020F0502020204030204" pitchFamily="34" charset="0"/>
                  <a:ea typeface="Calibri" panose="020F0502020204030204" pitchFamily="34" charset="0"/>
                  <a:cs typeface="Calibri" panose="020F0502020204030204" pitchFamily="34" charset="0"/>
                </a:rPr>
                <a:t>National Apprenticeship Training Scheme</a:t>
              </a:r>
            </a:p>
            <a:p>
              <a:pPr marL="171450" lvl="1" indent="-171450" algn="l" defTabSz="755650">
                <a:lnSpc>
                  <a:spcPct val="100000"/>
                </a:lnSpc>
                <a:spcBef>
                  <a:spcPct val="0"/>
                </a:spcBef>
                <a:spcAft>
                  <a:spcPct val="20000"/>
                </a:spcAft>
                <a:buChar char="•"/>
              </a:pPr>
              <a:r>
                <a:rPr lang="en-US" sz="2000" kern="1200">
                  <a:latin typeface="Calibri" panose="020F0502020204030204" pitchFamily="34" charset="0"/>
                  <a:ea typeface="Calibri" panose="020F0502020204030204" pitchFamily="34" charset="0"/>
                  <a:cs typeface="Calibri" panose="020F0502020204030204" pitchFamily="34" charset="0"/>
                </a:rPr>
                <a:t>National Apprenticeship Promotion Scheme</a:t>
              </a:r>
            </a:p>
            <a:p>
              <a:pPr marL="171450" lvl="1" indent="-171450" algn="l" defTabSz="755650">
                <a:lnSpc>
                  <a:spcPct val="100000"/>
                </a:lnSpc>
                <a:spcBef>
                  <a:spcPct val="0"/>
                </a:spcBef>
                <a:spcAft>
                  <a:spcPct val="20000"/>
                </a:spcAft>
                <a:buChar char="•"/>
              </a:pPr>
              <a:r>
                <a:rPr lang="en-US" sz="2000" kern="1200">
                  <a:latin typeface="Calibri" panose="020F0502020204030204" pitchFamily="34" charset="0"/>
                  <a:ea typeface="Calibri" panose="020F0502020204030204" pitchFamily="34" charset="0"/>
                  <a:cs typeface="Calibri" panose="020F0502020204030204" pitchFamily="34" charset="0"/>
                </a:rPr>
                <a:t>Pradhan Mantri Kaushal Vikas Yojna</a:t>
              </a:r>
            </a:p>
            <a:p>
              <a:pPr marL="171450" lvl="1" indent="-171450" algn="l" defTabSz="755650">
                <a:lnSpc>
                  <a:spcPct val="100000"/>
                </a:lnSpc>
                <a:spcBef>
                  <a:spcPct val="0"/>
                </a:spcBef>
                <a:spcAft>
                  <a:spcPct val="20000"/>
                </a:spcAft>
                <a:buChar char="•"/>
              </a:pPr>
              <a:r>
                <a:rPr lang="en-US" sz="2000" kern="1200">
                  <a:latin typeface="Calibri" panose="020F0502020204030204" pitchFamily="34" charset="0"/>
                  <a:ea typeface="Calibri" panose="020F0502020204030204" pitchFamily="34" charset="0"/>
                  <a:cs typeface="Calibri" panose="020F0502020204030204" pitchFamily="34" charset="0"/>
                </a:rPr>
                <a:t>Enforcement of Apprenticeship Act</a:t>
              </a:r>
            </a:p>
            <a:p>
              <a:pPr marL="171450" lvl="1" indent="-171450" algn="l" defTabSz="755650">
                <a:lnSpc>
                  <a:spcPct val="100000"/>
                </a:lnSpc>
                <a:spcBef>
                  <a:spcPct val="0"/>
                </a:spcBef>
                <a:spcAft>
                  <a:spcPct val="20000"/>
                </a:spcAft>
                <a:buChar char="•"/>
              </a:pPr>
              <a:r>
                <a:rPr lang="en-US" sz="2000" kern="1200">
                  <a:latin typeface="Calibri" panose="020F0502020204030204" pitchFamily="34" charset="0"/>
                  <a:ea typeface="Calibri" panose="020F0502020204030204" pitchFamily="34" charset="0"/>
                  <a:cs typeface="Calibri" panose="020F0502020204030204" pitchFamily="34" charset="0"/>
                </a:rPr>
                <a:t>Craftsmen Training Scheme</a:t>
              </a:r>
            </a:p>
            <a:p>
              <a:pPr marL="171450" lvl="1" indent="-171450" algn="l" defTabSz="755650">
                <a:lnSpc>
                  <a:spcPct val="100000"/>
                </a:lnSpc>
                <a:spcBef>
                  <a:spcPct val="0"/>
                </a:spcBef>
                <a:spcAft>
                  <a:spcPct val="20000"/>
                </a:spcAft>
                <a:buChar char="•"/>
              </a:pPr>
              <a:r>
                <a:rPr lang="en-US" sz="2000" kern="1200">
                  <a:latin typeface="Calibri" panose="020F0502020204030204" pitchFamily="34" charset="0"/>
                  <a:ea typeface="Calibri" panose="020F0502020204030204" pitchFamily="34" charset="0"/>
                  <a:cs typeface="Calibri" panose="020F0502020204030204" pitchFamily="34" charset="0"/>
                </a:rPr>
                <a:t>NEEM (Ended in 2022)</a:t>
              </a:r>
            </a:p>
          </p:txBody>
        </p:sp>
      </p:grpSp>
    </p:spTree>
    <p:extLst>
      <p:ext uri="{BB962C8B-B14F-4D97-AF65-F5344CB8AC3E}">
        <p14:creationId xmlns:p14="http://schemas.microsoft.com/office/powerpoint/2010/main" val="4242574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EADB62-8B61-C345-CFBB-7910BFF41441}"/>
              </a:ext>
            </a:extLst>
          </p:cNvPr>
          <p:cNvSpPr>
            <a:spLocks noGrp="1"/>
          </p:cNvSpPr>
          <p:nvPr>
            <p:ph type="body" idx="1"/>
          </p:nvPr>
        </p:nvSpPr>
        <p:spPr>
          <a:xfrm>
            <a:off x="831850" y="1723697"/>
            <a:ext cx="10515600" cy="4365953"/>
          </a:xfrm>
        </p:spPr>
        <p:txBody>
          <a:bodyPr>
            <a:normAutofit/>
          </a:bodyPr>
          <a:lstStyle/>
          <a:p>
            <a:pPr algn="ctr"/>
            <a:r>
              <a:rPr lang="en-US" sz="4000">
                <a:solidFill>
                  <a:schemeClr val="tx1"/>
                </a:solidFill>
                <a:latin typeface="Calibri" panose="020F0502020204030204" pitchFamily="34" charset="0"/>
                <a:ea typeface="Calibri" panose="020F0502020204030204" pitchFamily="34" charset="0"/>
                <a:cs typeface="Calibri" panose="020F0502020204030204" pitchFamily="34" charset="0"/>
              </a:rPr>
              <a:t>Does the clear necessity, macro tailwinds and govt support make for a compelling investment case? </a:t>
            </a:r>
          </a:p>
        </p:txBody>
      </p:sp>
    </p:spTree>
    <p:extLst>
      <p:ext uri="{BB962C8B-B14F-4D97-AF65-F5344CB8AC3E}">
        <p14:creationId xmlns:p14="http://schemas.microsoft.com/office/powerpoint/2010/main" val="3318708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49C85D-A05B-E7A3-93D9-2A5048244B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75E6B1-400F-85C0-5624-C63A7DF2CF18}"/>
              </a:ext>
            </a:extLst>
          </p:cNvPr>
          <p:cNvSpPr>
            <a:spLocks noGrp="1"/>
          </p:cNvSpPr>
          <p:nvPr>
            <p:ph type="title"/>
          </p:nvPr>
        </p:nvSpPr>
        <p:spPr>
          <a:xfrm>
            <a:off x="276127" y="486886"/>
            <a:ext cx="9806924" cy="1033669"/>
          </a:xfrm>
        </p:spPr>
        <p:txBody>
          <a:bodyPr>
            <a:normAutofit/>
          </a:bodyPr>
          <a:lstStyle/>
          <a:p>
            <a:r>
              <a:rPr lang="en-US" sz="4000">
                <a:latin typeface="Calibri" panose="020F0502020204030204" pitchFamily="34" charset="0"/>
                <a:ea typeface="Calibri" panose="020F0502020204030204" pitchFamily="34" charset="0"/>
                <a:cs typeface="Calibri" panose="020F0502020204030204" pitchFamily="34" charset="0"/>
              </a:rPr>
              <a:t>Staffing Industry Categorization</a:t>
            </a:r>
          </a:p>
        </p:txBody>
      </p:sp>
      <p:sp>
        <p:nvSpPr>
          <p:cNvPr id="5" name="Rectangle 4">
            <a:extLst>
              <a:ext uri="{FF2B5EF4-FFF2-40B4-BE49-F238E27FC236}">
                <a16:creationId xmlns:a16="http://schemas.microsoft.com/office/drawing/2014/main" id="{C5181424-39DF-174A-66E2-B6681106BA31}"/>
              </a:ext>
            </a:extLst>
          </p:cNvPr>
          <p:cNvSpPr/>
          <p:nvPr/>
        </p:nvSpPr>
        <p:spPr>
          <a:xfrm>
            <a:off x="4647305" y="1828802"/>
            <a:ext cx="3033656" cy="451822"/>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atin typeface="Calibri" panose="020F0502020204030204" pitchFamily="34" charset="0"/>
                <a:ea typeface="Calibri" panose="020F0502020204030204" pitchFamily="34" charset="0"/>
                <a:cs typeface="Calibri" panose="020F0502020204030204" pitchFamily="34" charset="0"/>
              </a:rPr>
              <a:t>Staffing Industry</a:t>
            </a:r>
            <a:endParaRPr lang="en-IN">
              <a:latin typeface="Calibri" panose="020F0502020204030204" pitchFamily="34" charset="0"/>
              <a:ea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92F6C388-6DFE-5D29-65A6-24762C1DAED8}"/>
              </a:ext>
            </a:extLst>
          </p:cNvPr>
          <p:cNvSpPr/>
          <p:nvPr/>
        </p:nvSpPr>
        <p:spPr>
          <a:xfrm>
            <a:off x="1613649" y="2767090"/>
            <a:ext cx="2983455" cy="653845"/>
          </a:xfrm>
          <a:prstGeom prst="rect">
            <a:avLst/>
          </a:prstGeom>
          <a:solidFill>
            <a:schemeClr val="accent1">
              <a:lumMod val="20000"/>
              <a:lumOff val="80000"/>
            </a:schemeClr>
          </a:solid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atin typeface="Calibri" panose="020F0502020204030204" pitchFamily="34" charset="0"/>
                <a:ea typeface="Calibri" panose="020F0502020204030204" pitchFamily="34" charset="0"/>
                <a:cs typeface="Calibri" panose="020F0502020204030204" pitchFamily="34" charset="0"/>
              </a:rPr>
              <a:t>Staff Augmentation </a:t>
            </a:r>
          </a:p>
          <a:p>
            <a:pPr algn="ctr"/>
            <a:r>
              <a:rPr lang="en-US">
                <a:latin typeface="Calibri" panose="020F0502020204030204" pitchFamily="34" charset="0"/>
                <a:ea typeface="Calibri" panose="020F0502020204030204" pitchFamily="34" charset="0"/>
                <a:cs typeface="Calibri" panose="020F0502020204030204" pitchFamily="34" charset="0"/>
              </a:rPr>
              <a:t>(Contractual Staffing)</a:t>
            </a:r>
          </a:p>
        </p:txBody>
      </p:sp>
      <p:sp>
        <p:nvSpPr>
          <p:cNvPr id="7" name="Rectangle 6">
            <a:extLst>
              <a:ext uri="{FF2B5EF4-FFF2-40B4-BE49-F238E27FC236}">
                <a16:creationId xmlns:a16="http://schemas.microsoft.com/office/drawing/2014/main" id="{B4E6A7E4-4278-20A3-B4F5-75E463BCB9B8}"/>
              </a:ext>
            </a:extLst>
          </p:cNvPr>
          <p:cNvSpPr/>
          <p:nvPr/>
        </p:nvSpPr>
        <p:spPr>
          <a:xfrm>
            <a:off x="6872356" y="2775155"/>
            <a:ext cx="1981188" cy="653845"/>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atin typeface="Calibri" panose="020F0502020204030204" pitchFamily="34" charset="0"/>
                <a:ea typeface="Calibri" panose="020F0502020204030204" pitchFamily="34" charset="0"/>
                <a:cs typeface="Calibri" panose="020F0502020204030204" pitchFamily="34" charset="0"/>
              </a:rPr>
              <a:t>Managed Services</a:t>
            </a:r>
            <a:endParaRPr lang="en-IN">
              <a:latin typeface="Calibri" panose="020F0502020204030204" pitchFamily="34" charset="0"/>
              <a:ea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1F8A5266-4C3F-19F7-721C-F689A31FA7F4}"/>
              </a:ext>
            </a:extLst>
          </p:cNvPr>
          <p:cNvSpPr/>
          <p:nvPr/>
        </p:nvSpPr>
        <p:spPr>
          <a:xfrm>
            <a:off x="6633888" y="5520725"/>
            <a:ext cx="1710467" cy="653845"/>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atin typeface="Calibri" panose="020F0502020204030204" pitchFamily="34" charset="0"/>
                <a:ea typeface="Calibri" panose="020F0502020204030204" pitchFamily="34" charset="0"/>
                <a:cs typeface="Calibri" panose="020F0502020204030204" pitchFamily="34" charset="0"/>
              </a:rPr>
              <a:t>Industrial Catering</a:t>
            </a:r>
            <a:endParaRPr lang="en-IN">
              <a:latin typeface="Calibri" panose="020F0502020204030204" pitchFamily="34" charset="0"/>
              <a:ea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D44671DF-8414-A371-1FB1-D565C0BA7F61}"/>
              </a:ext>
            </a:extLst>
          </p:cNvPr>
          <p:cNvSpPr/>
          <p:nvPr/>
        </p:nvSpPr>
        <p:spPr>
          <a:xfrm>
            <a:off x="8502128" y="5510940"/>
            <a:ext cx="1710467" cy="653845"/>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atin typeface="Calibri" panose="020F0502020204030204" pitchFamily="34" charset="0"/>
                <a:ea typeface="Calibri" panose="020F0502020204030204" pitchFamily="34" charset="0"/>
                <a:cs typeface="Calibri" panose="020F0502020204030204" pitchFamily="34" charset="0"/>
              </a:rPr>
              <a:t>Security Services</a:t>
            </a:r>
            <a:endParaRPr lang="en-IN">
              <a:latin typeface="Calibri" panose="020F0502020204030204" pitchFamily="34" charset="0"/>
              <a:ea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F4C23A9F-726A-0B3C-DA14-EF2073ACE182}"/>
              </a:ext>
            </a:extLst>
          </p:cNvPr>
          <p:cNvSpPr/>
          <p:nvPr/>
        </p:nvSpPr>
        <p:spPr>
          <a:xfrm>
            <a:off x="10370368" y="5510940"/>
            <a:ext cx="1710467" cy="653845"/>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atin typeface="Calibri" panose="020F0502020204030204" pitchFamily="34" charset="0"/>
                <a:ea typeface="Calibri" panose="020F0502020204030204" pitchFamily="34" charset="0"/>
                <a:cs typeface="Calibri" panose="020F0502020204030204" pitchFamily="34" charset="0"/>
              </a:rPr>
              <a:t>Business Services</a:t>
            </a:r>
            <a:endParaRPr lang="en-IN">
              <a:latin typeface="Calibri" panose="020F0502020204030204" pitchFamily="34" charset="0"/>
              <a:ea typeface="Calibri" panose="020F050202020403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F40D7F18-FF7C-A0A0-BA87-5E8EEFFBF925}"/>
              </a:ext>
            </a:extLst>
          </p:cNvPr>
          <p:cNvSpPr/>
          <p:nvPr/>
        </p:nvSpPr>
        <p:spPr>
          <a:xfrm>
            <a:off x="3991108" y="3904362"/>
            <a:ext cx="1710467" cy="914868"/>
          </a:xfrm>
          <a:prstGeom prst="rect">
            <a:avLst/>
          </a:prstGeom>
          <a:solidFill>
            <a:schemeClr val="accent1">
              <a:lumMod val="20000"/>
              <a:lumOff val="80000"/>
            </a:schemeClr>
          </a:solid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atin typeface="Calibri" panose="020F0502020204030204" pitchFamily="34" charset="0"/>
                <a:ea typeface="Calibri" panose="020F0502020204030204" pitchFamily="34" charset="0"/>
                <a:cs typeface="Calibri" panose="020F0502020204030204" pitchFamily="34" charset="0"/>
              </a:rPr>
              <a:t>Professional Staffing</a:t>
            </a:r>
          </a:p>
          <a:p>
            <a:pPr algn="ctr"/>
            <a:r>
              <a:rPr lang="en-US">
                <a:latin typeface="Calibri" panose="020F0502020204030204" pitchFamily="34" charset="0"/>
                <a:ea typeface="Calibri" panose="020F0502020204030204" pitchFamily="34" charset="0"/>
                <a:cs typeface="Calibri" panose="020F0502020204030204" pitchFamily="34" charset="0"/>
              </a:rPr>
              <a:t>(IT Staffing)</a:t>
            </a:r>
            <a:endParaRPr lang="en-IN">
              <a:latin typeface="Calibri" panose="020F0502020204030204" pitchFamily="34" charset="0"/>
              <a:ea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07B73A8A-C722-B073-794E-4A27FA25A69A}"/>
              </a:ext>
            </a:extLst>
          </p:cNvPr>
          <p:cNvSpPr/>
          <p:nvPr/>
        </p:nvSpPr>
        <p:spPr>
          <a:xfrm>
            <a:off x="276127" y="3904362"/>
            <a:ext cx="1710467" cy="914868"/>
          </a:xfrm>
          <a:prstGeom prst="rect">
            <a:avLst/>
          </a:prstGeom>
          <a:solidFill>
            <a:schemeClr val="accent1">
              <a:lumMod val="20000"/>
              <a:lumOff val="80000"/>
            </a:schemeClr>
          </a:solid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atin typeface="Calibri" panose="020F0502020204030204" pitchFamily="34" charset="0"/>
                <a:ea typeface="Calibri" panose="020F0502020204030204" pitchFamily="34" charset="0"/>
                <a:cs typeface="Calibri" panose="020F0502020204030204" pitchFamily="34" charset="0"/>
              </a:rPr>
              <a:t>General Staffing</a:t>
            </a:r>
            <a:endParaRPr lang="en-IN">
              <a:latin typeface="Calibri" panose="020F0502020204030204" pitchFamily="34" charset="0"/>
              <a:ea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304F3C4A-E84F-7BB1-B2AE-B9594EE0EF0A}"/>
              </a:ext>
            </a:extLst>
          </p:cNvPr>
          <p:cNvSpPr/>
          <p:nvPr/>
        </p:nvSpPr>
        <p:spPr>
          <a:xfrm>
            <a:off x="4765648" y="5520724"/>
            <a:ext cx="1710467" cy="653845"/>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atin typeface="Calibri" panose="020F0502020204030204" pitchFamily="34" charset="0"/>
                <a:ea typeface="Calibri" panose="020F0502020204030204" pitchFamily="34" charset="0"/>
                <a:cs typeface="Calibri" panose="020F0502020204030204" pitchFamily="34" charset="0"/>
              </a:rPr>
              <a:t>Facilities Management</a:t>
            </a:r>
            <a:endParaRPr lang="en-IN">
              <a:latin typeface="Calibri" panose="020F0502020204030204" pitchFamily="34" charset="0"/>
              <a:ea typeface="Calibri" panose="020F0502020204030204" pitchFamily="34" charset="0"/>
              <a:cs typeface="Calibri" panose="020F0502020204030204" pitchFamily="34" charset="0"/>
            </a:endParaRPr>
          </a:p>
        </p:txBody>
      </p:sp>
      <p:cxnSp>
        <p:nvCxnSpPr>
          <p:cNvPr id="19" name="Connector: Elbow 18">
            <a:extLst>
              <a:ext uri="{FF2B5EF4-FFF2-40B4-BE49-F238E27FC236}">
                <a16:creationId xmlns:a16="http://schemas.microsoft.com/office/drawing/2014/main" id="{B147EB05-EAF4-261F-31EA-CB01E8E8CA33}"/>
              </a:ext>
            </a:extLst>
          </p:cNvPr>
          <p:cNvCxnSpPr>
            <a:stCxn id="5" idx="2"/>
            <a:endCxn id="6" idx="0"/>
          </p:cNvCxnSpPr>
          <p:nvPr/>
        </p:nvCxnSpPr>
        <p:spPr>
          <a:xfrm rot="5400000">
            <a:off x="4391522" y="994479"/>
            <a:ext cx="486466" cy="3058756"/>
          </a:xfrm>
          <a:prstGeom prst="bentConnector3">
            <a:avLst/>
          </a:prstGeom>
        </p:spPr>
        <p:style>
          <a:lnRef idx="2">
            <a:schemeClr val="accent1"/>
          </a:lnRef>
          <a:fillRef idx="0">
            <a:schemeClr val="accent1"/>
          </a:fillRef>
          <a:effectRef idx="1">
            <a:schemeClr val="accent1"/>
          </a:effectRef>
          <a:fontRef idx="minor">
            <a:schemeClr val="tx1"/>
          </a:fontRef>
        </p:style>
      </p:cxnSp>
      <p:cxnSp>
        <p:nvCxnSpPr>
          <p:cNvPr id="20" name="Connector: Elbow 19">
            <a:extLst>
              <a:ext uri="{FF2B5EF4-FFF2-40B4-BE49-F238E27FC236}">
                <a16:creationId xmlns:a16="http://schemas.microsoft.com/office/drawing/2014/main" id="{F39B4F41-AE24-2D54-0D57-E571149C228E}"/>
              </a:ext>
            </a:extLst>
          </p:cNvPr>
          <p:cNvCxnSpPr>
            <a:cxnSpLocks/>
            <a:stCxn id="6" idx="2"/>
            <a:endCxn id="15" idx="0"/>
          </p:cNvCxnSpPr>
          <p:nvPr/>
        </p:nvCxnSpPr>
        <p:spPr>
          <a:xfrm rot="5400000">
            <a:off x="1876656" y="2675640"/>
            <a:ext cx="483427" cy="1974016"/>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25" name="Connector: Elbow 24">
            <a:extLst>
              <a:ext uri="{FF2B5EF4-FFF2-40B4-BE49-F238E27FC236}">
                <a16:creationId xmlns:a16="http://schemas.microsoft.com/office/drawing/2014/main" id="{CBC9668B-BC0A-1C2A-42D9-70689F42F42E}"/>
              </a:ext>
            </a:extLst>
          </p:cNvPr>
          <p:cNvCxnSpPr>
            <a:stCxn id="6" idx="2"/>
            <a:endCxn id="13" idx="0"/>
          </p:cNvCxnSpPr>
          <p:nvPr/>
        </p:nvCxnSpPr>
        <p:spPr>
          <a:xfrm rot="16200000" flipH="1">
            <a:off x="3734146" y="2792165"/>
            <a:ext cx="483427" cy="1740965"/>
          </a:xfrm>
          <a:prstGeom prst="bentConnector3">
            <a:avLst/>
          </a:prstGeom>
        </p:spPr>
        <p:style>
          <a:lnRef idx="2">
            <a:schemeClr val="accent1"/>
          </a:lnRef>
          <a:fillRef idx="0">
            <a:schemeClr val="accent1"/>
          </a:fillRef>
          <a:effectRef idx="1">
            <a:schemeClr val="accent1"/>
          </a:effectRef>
          <a:fontRef idx="minor">
            <a:schemeClr val="tx1"/>
          </a:fontRef>
        </p:style>
      </p:cxnSp>
      <p:cxnSp>
        <p:nvCxnSpPr>
          <p:cNvPr id="27" name="Connector: Elbow 26">
            <a:extLst>
              <a:ext uri="{FF2B5EF4-FFF2-40B4-BE49-F238E27FC236}">
                <a16:creationId xmlns:a16="http://schemas.microsoft.com/office/drawing/2014/main" id="{C9371259-5A0F-B798-AF29-A7B27B6BF813}"/>
              </a:ext>
            </a:extLst>
          </p:cNvPr>
          <p:cNvCxnSpPr>
            <a:cxnSpLocks/>
            <a:stCxn id="5" idx="2"/>
            <a:endCxn id="7" idx="0"/>
          </p:cNvCxnSpPr>
          <p:nvPr/>
        </p:nvCxnSpPr>
        <p:spPr>
          <a:xfrm rot="16200000" flipH="1">
            <a:off x="6766276" y="1678480"/>
            <a:ext cx="494531" cy="1698817"/>
          </a:xfrm>
          <a:prstGeom prst="bentConnector3">
            <a:avLst/>
          </a:prstGeom>
        </p:spPr>
        <p:style>
          <a:lnRef idx="2">
            <a:schemeClr val="accent1"/>
          </a:lnRef>
          <a:fillRef idx="0">
            <a:schemeClr val="accent1"/>
          </a:fillRef>
          <a:effectRef idx="1">
            <a:schemeClr val="accent1"/>
          </a:effectRef>
          <a:fontRef idx="minor">
            <a:schemeClr val="tx1"/>
          </a:fontRef>
        </p:style>
      </p:cxnSp>
      <p:cxnSp>
        <p:nvCxnSpPr>
          <p:cNvPr id="29" name="Connector: Elbow 28">
            <a:extLst>
              <a:ext uri="{FF2B5EF4-FFF2-40B4-BE49-F238E27FC236}">
                <a16:creationId xmlns:a16="http://schemas.microsoft.com/office/drawing/2014/main" id="{BA13BD98-473E-1C32-3F21-851207962419}"/>
              </a:ext>
            </a:extLst>
          </p:cNvPr>
          <p:cNvCxnSpPr>
            <a:cxnSpLocks/>
            <a:stCxn id="7" idx="2"/>
            <a:endCxn id="17" idx="0"/>
          </p:cNvCxnSpPr>
          <p:nvPr/>
        </p:nvCxnSpPr>
        <p:spPr>
          <a:xfrm rot="5400000">
            <a:off x="5696054" y="3353828"/>
            <a:ext cx="2091724" cy="2242068"/>
          </a:xfrm>
          <a:prstGeom prst="bentConnector3">
            <a:avLst>
              <a:gd name="adj1" fmla="val 81494"/>
            </a:avLst>
          </a:prstGeom>
        </p:spPr>
        <p:style>
          <a:lnRef idx="2">
            <a:schemeClr val="accent1"/>
          </a:lnRef>
          <a:fillRef idx="0">
            <a:schemeClr val="accent1"/>
          </a:fillRef>
          <a:effectRef idx="1">
            <a:schemeClr val="accent1"/>
          </a:effectRef>
          <a:fontRef idx="minor">
            <a:schemeClr val="tx1"/>
          </a:fontRef>
        </p:style>
      </p:cxnSp>
      <p:cxnSp>
        <p:nvCxnSpPr>
          <p:cNvPr id="35" name="Connector: Elbow 34">
            <a:extLst>
              <a:ext uri="{FF2B5EF4-FFF2-40B4-BE49-F238E27FC236}">
                <a16:creationId xmlns:a16="http://schemas.microsoft.com/office/drawing/2014/main" id="{AE9516C4-F678-A92F-077B-E28E2DC279AC}"/>
              </a:ext>
            </a:extLst>
          </p:cNvPr>
          <p:cNvCxnSpPr>
            <a:cxnSpLocks/>
            <a:stCxn id="7" idx="2"/>
            <a:endCxn id="4" idx="0"/>
          </p:cNvCxnSpPr>
          <p:nvPr/>
        </p:nvCxnSpPr>
        <p:spPr>
          <a:xfrm rot="5400000">
            <a:off x="6630174" y="4287948"/>
            <a:ext cx="2091725" cy="373828"/>
          </a:xfrm>
          <a:prstGeom prst="bentConnector3">
            <a:avLst>
              <a:gd name="adj1" fmla="val 81494"/>
            </a:avLst>
          </a:prstGeom>
        </p:spPr>
        <p:style>
          <a:lnRef idx="2">
            <a:schemeClr val="accent1"/>
          </a:lnRef>
          <a:fillRef idx="0">
            <a:schemeClr val="accent1"/>
          </a:fillRef>
          <a:effectRef idx="1">
            <a:schemeClr val="accent1"/>
          </a:effectRef>
          <a:fontRef idx="minor">
            <a:schemeClr val="tx1"/>
          </a:fontRef>
        </p:style>
      </p:cxnSp>
      <p:cxnSp>
        <p:nvCxnSpPr>
          <p:cNvPr id="38" name="Connector: Elbow 37">
            <a:extLst>
              <a:ext uri="{FF2B5EF4-FFF2-40B4-BE49-F238E27FC236}">
                <a16:creationId xmlns:a16="http://schemas.microsoft.com/office/drawing/2014/main" id="{F0F63BA2-CE2D-97BC-3BE7-344309134667}"/>
              </a:ext>
            </a:extLst>
          </p:cNvPr>
          <p:cNvCxnSpPr>
            <a:cxnSpLocks/>
            <a:stCxn id="7" idx="2"/>
            <a:endCxn id="11" idx="0"/>
          </p:cNvCxnSpPr>
          <p:nvPr/>
        </p:nvCxnSpPr>
        <p:spPr>
          <a:xfrm rot="16200000" flipH="1">
            <a:off x="7569186" y="3722764"/>
            <a:ext cx="2081940" cy="1494412"/>
          </a:xfrm>
          <a:prstGeom prst="bentConnector3">
            <a:avLst>
              <a:gd name="adj1" fmla="val 82114"/>
            </a:avLst>
          </a:prstGeom>
        </p:spPr>
        <p:style>
          <a:lnRef idx="2">
            <a:schemeClr val="accent1"/>
          </a:lnRef>
          <a:fillRef idx="0">
            <a:schemeClr val="accent1"/>
          </a:fillRef>
          <a:effectRef idx="1">
            <a:schemeClr val="accent1"/>
          </a:effectRef>
          <a:fontRef idx="minor">
            <a:schemeClr val="tx1"/>
          </a:fontRef>
        </p:style>
      </p:cxnSp>
      <p:cxnSp>
        <p:nvCxnSpPr>
          <p:cNvPr id="41" name="Connector: Elbow 40">
            <a:extLst>
              <a:ext uri="{FF2B5EF4-FFF2-40B4-BE49-F238E27FC236}">
                <a16:creationId xmlns:a16="http://schemas.microsoft.com/office/drawing/2014/main" id="{518C82D2-E55F-7C96-DC83-487F406F6847}"/>
              </a:ext>
            </a:extLst>
          </p:cNvPr>
          <p:cNvCxnSpPr>
            <a:cxnSpLocks/>
            <a:stCxn id="7" idx="2"/>
            <a:endCxn id="9" idx="0"/>
          </p:cNvCxnSpPr>
          <p:nvPr/>
        </p:nvCxnSpPr>
        <p:spPr>
          <a:xfrm rot="16200000" flipH="1">
            <a:off x="8503306" y="2788644"/>
            <a:ext cx="2081940" cy="3362652"/>
          </a:xfrm>
          <a:prstGeom prst="bentConnector3">
            <a:avLst>
              <a:gd name="adj1" fmla="val 82036"/>
            </a:avLst>
          </a:prstGeom>
        </p:spPr>
        <p:style>
          <a:lnRef idx="2">
            <a:schemeClr val="accent1"/>
          </a:lnRef>
          <a:fillRef idx="0">
            <a:schemeClr val="accent1"/>
          </a:fillRef>
          <a:effectRef idx="1">
            <a:schemeClr val="accent1"/>
          </a:effectRef>
          <a:fontRef idx="minor">
            <a:schemeClr val="tx1"/>
          </a:fontRef>
        </p:style>
      </p:cxnSp>
      <p:sp>
        <p:nvSpPr>
          <p:cNvPr id="52" name="Rectangle 51">
            <a:extLst>
              <a:ext uri="{FF2B5EF4-FFF2-40B4-BE49-F238E27FC236}">
                <a16:creationId xmlns:a16="http://schemas.microsoft.com/office/drawing/2014/main" id="{255394F9-BC21-45BC-8348-43A82C2126EA}"/>
              </a:ext>
            </a:extLst>
          </p:cNvPr>
          <p:cNvSpPr/>
          <p:nvPr/>
        </p:nvSpPr>
        <p:spPr>
          <a:xfrm>
            <a:off x="9385615" y="2780615"/>
            <a:ext cx="2286432" cy="1381482"/>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atin typeface="Calibri" panose="020F0502020204030204" pitchFamily="34" charset="0"/>
                <a:ea typeface="Calibri" panose="020F0502020204030204" pitchFamily="34" charset="0"/>
                <a:cs typeface="Calibri" panose="020F0502020204030204" pitchFamily="34" charset="0"/>
              </a:rPr>
              <a:t>Other HR Services (Search, RPO, Payroll, Compliance, Training, Job Portal </a:t>
            </a:r>
            <a:r>
              <a:rPr lang="en-US" err="1">
                <a:latin typeface="Calibri" panose="020F0502020204030204" pitchFamily="34" charset="0"/>
                <a:ea typeface="Calibri" panose="020F0502020204030204" pitchFamily="34" charset="0"/>
                <a:cs typeface="Calibri" panose="020F0502020204030204" pitchFamily="34" charset="0"/>
              </a:rPr>
              <a:t>etc</a:t>
            </a:r>
            <a:r>
              <a:rPr lang="en-US">
                <a:latin typeface="Calibri" panose="020F0502020204030204" pitchFamily="34" charset="0"/>
                <a:ea typeface="Calibri" panose="020F0502020204030204" pitchFamily="34" charset="0"/>
                <a:cs typeface="Calibri" panose="020F0502020204030204" pitchFamily="34" charset="0"/>
              </a:rPr>
              <a:t>)</a:t>
            </a:r>
          </a:p>
        </p:txBody>
      </p:sp>
      <p:cxnSp>
        <p:nvCxnSpPr>
          <p:cNvPr id="54" name="Connector: Elbow 53">
            <a:extLst>
              <a:ext uri="{FF2B5EF4-FFF2-40B4-BE49-F238E27FC236}">
                <a16:creationId xmlns:a16="http://schemas.microsoft.com/office/drawing/2014/main" id="{360F2A58-EC63-E5B7-F7EB-61C13F4E78F1}"/>
              </a:ext>
            </a:extLst>
          </p:cNvPr>
          <p:cNvCxnSpPr>
            <a:cxnSpLocks/>
            <a:stCxn id="5" idx="2"/>
            <a:endCxn id="52" idx="0"/>
          </p:cNvCxnSpPr>
          <p:nvPr/>
        </p:nvCxnSpPr>
        <p:spPr>
          <a:xfrm rot="16200000" flipH="1">
            <a:off x="8096487" y="348270"/>
            <a:ext cx="499991" cy="4364698"/>
          </a:xfrm>
          <a:prstGeom prst="bentConnector3">
            <a:avLst/>
          </a:prstGeom>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E7C6428D-A807-F1C7-E1F0-C75DED01A6B6}"/>
              </a:ext>
            </a:extLst>
          </p:cNvPr>
          <p:cNvSpPr/>
          <p:nvPr/>
        </p:nvSpPr>
        <p:spPr>
          <a:xfrm>
            <a:off x="2897408" y="5529150"/>
            <a:ext cx="1710467" cy="653845"/>
          </a:xfrm>
          <a:prstGeom prst="rect">
            <a:avLst/>
          </a:prstGeom>
          <a:solidFill>
            <a:schemeClr val="accent1">
              <a:lumMod val="20000"/>
              <a:lumOff val="80000"/>
            </a:schemeClr>
          </a:solid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atin typeface="Calibri" panose="020F0502020204030204" pitchFamily="34" charset="0"/>
                <a:ea typeface="Calibri" panose="020F0502020204030204" pitchFamily="34" charset="0"/>
                <a:cs typeface="Calibri" panose="020F0502020204030204" pitchFamily="34" charset="0"/>
              </a:rPr>
              <a:t>GCC as a Service</a:t>
            </a:r>
            <a:endParaRPr lang="en-IN">
              <a:latin typeface="Calibri" panose="020F0502020204030204" pitchFamily="34" charset="0"/>
              <a:ea typeface="Calibri" panose="020F0502020204030204" pitchFamily="34" charset="0"/>
              <a:cs typeface="Calibri" panose="020F0502020204030204" pitchFamily="34" charset="0"/>
            </a:endParaRPr>
          </a:p>
        </p:txBody>
      </p:sp>
      <p:cxnSp>
        <p:nvCxnSpPr>
          <p:cNvPr id="31" name="Connector: Elbow 30">
            <a:extLst>
              <a:ext uri="{FF2B5EF4-FFF2-40B4-BE49-F238E27FC236}">
                <a16:creationId xmlns:a16="http://schemas.microsoft.com/office/drawing/2014/main" id="{F6018552-EF36-9BA1-4E6A-68369E38A09D}"/>
              </a:ext>
            </a:extLst>
          </p:cNvPr>
          <p:cNvCxnSpPr>
            <a:stCxn id="3" idx="0"/>
            <a:endCxn id="7" idx="2"/>
          </p:cNvCxnSpPr>
          <p:nvPr/>
        </p:nvCxnSpPr>
        <p:spPr>
          <a:xfrm rot="5400000" flipH="1" flipV="1">
            <a:off x="4757721" y="2423921"/>
            <a:ext cx="2100150" cy="4110308"/>
          </a:xfrm>
          <a:prstGeom prst="bentConnector3">
            <a:avLst>
              <a:gd name="adj1" fmla="val 19101"/>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2925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0443B-65AB-C05E-FA20-CCE6A6290D89}"/>
              </a:ext>
            </a:extLst>
          </p:cNvPr>
          <p:cNvSpPr>
            <a:spLocks noGrp="1"/>
          </p:cNvSpPr>
          <p:nvPr>
            <p:ph type="title"/>
          </p:nvPr>
        </p:nvSpPr>
        <p:spPr>
          <a:xfrm>
            <a:off x="839788" y="365126"/>
            <a:ext cx="10515600" cy="937666"/>
          </a:xfrm>
        </p:spPr>
        <p:txBody>
          <a:bodyPr>
            <a:normAutofit/>
          </a:bodyPr>
          <a:lstStyle/>
          <a:p>
            <a:r>
              <a:rPr lang="en-US" sz="4000">
                <a:latin typeface="Calibri" panose="020F0502020204030204" pitchFamily="34" charset="0"/>
                <a:ea typeface="Calibri" panose="020F0502020204030204" pitchFamily="34" charset="0"/>
                <a:cs typeface="Calibri" panose="020F0502020204030204" pitchFamily="34" charset="0"/>
              </a:rPr>
              <a:t>Easy to Enter, Difficult to Scale</a:t>
            </a:r>
          </a:p>
        </p:txBody>
      </p:sp>
      <p:sp>
        <p:nvSpPr>
          <p:cNvPr id="3" name="Text Placeholder 2">
            <a:extLst>
              <a:ext uri="{FF2B5EF4-FFF2-40B4-BE49-F238E27FC236}">
                <a16:creationId xmlns:a16="http://schemas.microsoft.com/office/drawing/2014/main" id="{F0020A1E-869C-34E6-1F8C-FE32D105DE17}"/>
              </a:ext>
            </a:extLst>
          </p:cNvPr>
          <p:cNvSpPr>
            <a:spLocks noGrp="1"/>
          </p:cNvSpPr>
          <p:nvPr>
            <p:ph type="body" idx="1"/>
          </p:nvPr>
        </p:nvSpPr>
        <p:spPr>
          <a:xfrm>
            <a:off x="836612" y="1491977"/>
            <a:ext cx="5157787" cy="823912"/>
          </a:xfrm>
        </p:spPr>
        <p:txBody>
          <a:bodyPr anchor="t"/>
          <a:lstStyle/>
          <a:p>
            <a:r>
              <a:rPr lang="en-US">
                <a:latin typeface="Calibri" panose="020F0502020204030204" pitchFamily="34" charset="0"/>
                <a:ea typeface="Calibri" panose="020F0502020204030204" pitchFamily="34" charset="0"/>
                <a:cs typeface="Calibri" panose="020F0502020204030204" pitchFamily="34" charset="0"/>
              </a:rPr>
              <a:t>What does it take to set up a staffing company?</a:t>
            </a:r>
          </a:p>
        </p:txBody>
      </p:sp>
      <p:sp>
        <p:nvSpPr>
          <p:cNvPr id="4" name="Content Placeholder 3">
            <a:extLst>
              <a:ext uri="{FF2B5EF4-FFF2-40B4-BE49-F238E27FC236}">
                <a16:creationId xmlns:a16="http://schemas.microsoft.com/office/drawing/2014/main" id="{7F4E6CE8-0953-41FE-68F0-E61EEB4C3069}"/>
              </a:ext>
            </a:extLst>
          </p:cNvPr>
          <p:cNvSpPr>
            <a:spLocks noGrp="1"/>
          </p:cNvSpPr>
          <p:nvPr>
            <p:ph sz="half" idx="2"/>
          </p:nvPr>
        </p:nvSpPr>
        <p:spPr>
          <a:xfrm>
            <a:off x="839788" y="2505075"/>
            <a:ext cx="5157787" cy="1926248"/>
          </a:xfrm>
        </p:spPr>
        <p:txBody>
          <a:bodyPr>
            <a:normAutofit/>
          </a:bodyPr>
          <a:lstStyle/>
          <a:p>
            <a:pPr>
              <a:lnSpc>
                <a:spcPct val="100000"/>
              </a:lnSpc>
            </a:pPr>
            <a:r>
              <a:rPr lang="en-US" sz="2400">
                <a:latin typeface="Calibri" panose="020F0502020204030204" pitchFamily="34" charset="0"/>
                <a:ea typeface="Calibri" panose="020F0502020204030204" pitchFamily="34" charset="0"/>
                <a:cs typeface="Calibri" panose="020F0502020204030204" pitchFamily="34" charset="0"/>
              </a:rPr>
              <a:t>Company with PAN, TAN, GST registration</a:t>
            </a:r>
          </a:p>
          <a:p>
            <a:pPr>
              <a:lnSpc>
                <a:spcPct val="100000"/>
              </a:lnSpc>
            </a:pPr>
            <a:r>
              <a:rPr lang="en-US" sz="2400">
                <a:latin typeface="Calibri" panose="020F0502020204030204" pitchFamily="34" charset="0"/>
                <a:ea typeface="Calibri" panose="020F0502020204030204" pitchFamily="34" charset="0"/>
                <a:cs typeface="Calibri" panose="020F0502020204030204" pitchFamily="34" charset="0"/>
              </a:rPr>
              <a:t>Provident Fund &amp; other compliance</a:t>
            </a:r>
          </a:p>
          <a:p>
            <a:pPr>
              <a:lnSpc>
                <a:spcPct val="100000"/>
              </a:lnSpc>
            </a:pPr>
            <a:r>
              <a:rPr lang="en-US" sz="2400">
                <a:latin typeface="Calibri" panose="020F0502020204030204" pitchFamily="34" charset="0"/>
                <a:ea typeface="Calibri" panose="020F0502020204030204" pitchFamily="34" charset="0"/>
                <a:cs typeface="Calibri" panose="020F0502020204030204" pitchFamily="34" charset="0"/>
              </a:rPr>
              <a:t>Contract </a:t>
            </a:r>
            <a:r>
              <a:rPr lang="en-US" sz="2400" err="1">
                <a:latin typeface="Calibri" panose="020F0502020204030204" pitchFamily="34" charset="0"/>
                <a:ea typeface="Calibri" panose="020F0502020204030204" pitchFamily="34" charset="0"/>
                <a:cs typeface="Calibri" panose="020F0502020204030204" pitchFamily="34" charset="0"/>
              </a:rPr>
              <a:t>Labour</a:t>
            </a:r>
            <a:r>
              <a:rPr lang="en-US" sz="2400">
                <a:latin typeface="Calibri" panose="020F0502020204030204" pitchFamily="34" charset="0"/>
                <a:ea typeface="Calibri" panose="020F0502020204030204" pitchFamily="34" charset="0"/>
                <a:cs typeface="Calibri" panose="020F0502020204030204" pitchFamily="34" charset="0"/>
              </a:rPr>
              <a:t> Act registration</a:t>
            </a:r>
          </a:p>
          <a:p>
            <a:pPr lvl="1"/>
            <a:endParaRPr lang="en-US" b="1" u="sng"/>
          </a:p>
        </p:txBody>
      </p:sp>
      <p:sp>
        <p:nvSpPr>
          <p:cNvPr id="5" name="Text Placeholder 4">
            <a:extLst>
              <a:ext uri="{FF2B5EF4-FFF2-40B4-BE49-F238E27FC236}">
                <a16:creationId xmlns:a16="http://schemas.microsoft.com/office/drawing/2014/main" id="{B67AD183-D26C-6D44-3824-E6241571650A}"/>
              </a:ext>
            </a:extLst>
          </p:cNvPr>
          <p:cNvSpPr>
            <a:spLocks noGrp="1"/>
          </p:cNvSpPr>
          <p:nvPr>
            <p:ph type="body" sz="quarter" idx="3"/>
          </p:nvPr>
        </p:nvSpPr>
        <p:spPr>
          <a:xfrm>
            <a:off x="6172200" y="1491977"/>
            <a:ext cx="5183188" cy="823912"/>
          </a:xfrm>
        </p:spPr>
        <p:txBody>
          <a:bodyPr anchor="t"/>
          <a:lstStyle/>
          <a:p>
            <a:r>
              <a:rPr lang="en-US">
                <a:latin typeface="Calibri" panose="020F0502020204030204" pitchFamily="34" charset="0"/>
                <a:ea typeface="Calibri" panose="020F0502020204030204" pitchFamily="34" charset="0"/>
                <a:cs typeface="Calibri" panose="020F0502020204030204" pitchFamily="34" charset="0"/>
              </a:rPr>
              <a:t>What does it take to scale it up?</a:t>
            </a:r>
          </a:p>
        </p:txBody>
      </p:sp>
      <p:sp>
        <p:nvSpPr>
          <p:cNvPr id="6" name="Content Placeholder 5">
            <a:extLst>
              <a:ext uri="{FF2B5EF4-FFF2-40B4-BE49-F238E27FC236}">
                <a16:creationId xmlns:a16="http://schemas.microsoft.com/office/drawing/2014/main" id="{EC56CC78-B3D2-7CC2-257E-BBB2ABFDCC88}"/>
              </a:ext>
            </a:extLst>
          </p:cNvPr>
          <p:cNvSpPr>
            <a:spLocks noGrp="1"/>
          </p:cNvSpPr>
          <p:nvPr>
            <p:ph sz="quarter" idx="4"/>
          </p:nvPr>
        </p:nvSpPr>
        <p:spPr>
          <a:xfrm>
            <a:off x="6172200" y="2505074"/>
            <a:ext cx="5183188" cy="3684589"/>
          </a:xfrm>
        </p:spPr>
        <p:txBody>
          <a:bodyPr>
            <a:normAutofit/>
          </a:bodyPr>
          <a:lstStyle/>
          <a:p>
            <a:pPr>
              <a:buClr>
                <a:srgbClr val="00B050"/>
              </a:buClr>
              <a:buBlip>
                <a:blip r:embed="rId3">
                  <a:extLst>
                    <a:ext uri="{837473B0-CC2E-450A-ABE3-18F120FF3D39}">
                      <a1611:picAttrSrcUrl xmlns:a1611="http://schemas.microsoft.com/office/drawing/2016/11/main" r:id="rId4"/>
                    </a:ext>
                  </a:extLst>
                </a:blip>
              </a:buBlip>
            </a:pPr>
            <a:r>
              <a:rPr lang="en-US" sz="2400" b="1" u="sng">
                <a:latin typeface="Calibri" panose="020F0502020204030204" pitchFamily="34" charset="0"/>
                <a:ea typeface="Calibri" panose="020F0502020204030204" pitchFamily="34" charset="0"/>
                <a:cs typeface="Calibri" panose="020F0502020204030204" pitchFamily="34" charset="0"/>
              </a:rPr>
              <a:t>Ability to comply with regulations in each state/district of operations</a:t>
            </a:r>
          </a:p>
          <a:p>
            <a:pPr>
              <a:buClr>
                <a:srgbClr val="00B050"/>
              </a:buClr>
              <a:buBlip>
                <a:blip r:embed="rId3">
                  <a:extLst>
                    <a:ext uri="{837473B0-CC2E-450A-ABE3-18F120FF3D39}">
                      <a1611:picAttrSrcUrl xmlns:a1611="http://schemas.microsoft.com/office/drawing/2016/11/main" r:id="rId4"/>
                    </a:ext>
                  </a:extLst>
                </a:blip>
              </a:buBlip>
            </a:pPr>
            <a:r>
              <a:rPr lang="en-US" sz="2400">
                <a:latin typeface="Calibri" panose="020F0502020204030204" pitchFamily="34" charset="0"/>
                <a:ea typeface="Calibri" panose="020F0502020204030204" pitchFamily="34" charset="0"/>
                <a:cs typeface="Calibri" panose="020F0502020204030204" pitchFamily="34" charset="0"/>
              </a:rPr>
              <a:t>Continuous investment in technology</a:t>
            </a:r>
          </a:p>
          <a:p>
            <a:pPr>
              <a:buClr>
                <a:srgbClr val="00B050"/>
              </a:buClr>
              <a:buBlip>
                <a:blip r:embed="rId3">
                  <a:extLst>
                    <a:ext uri="{837473B0-CC2E-450A-ABE3-18F120FF3D39}">
                      <a1611:picAttrSrcUrl xmlns:a1611="http://schemas.microsoft.com/office/drawing/2016/11/main" r:id="rId4"/>
                    </a:ext>
                  </a:extLst>
                </a:blip>
              </a:buBlip>
            </a:pPr>
            <a:r>
              <a:rPr lang="en-US" sz="2400">
                <a:latin typeface="Calibri" panose="020F0502020204030204" pitchFamily="34" charset="0"/>
                <a:ea typeface="Calibri" panose="020F0502020204030204" pitchFamily="34" charset="0"/>
                <a:cs typeface="Calibri" panose="020F0502020204030204" pitchFamily="34" charset="0"/>
              </a:rPr>
              <a:t>Recruitment capabilities</a:t>
            </a:r>
          </a:p>
          <a:p>
            <a:pPr>
              <a:buClr>
                <a:srgbClr val="00B050"/>
              </a:buClr>
              <a:buBlip>
                <a:blip r:embed="rId3">
                  <a:extLst>
                    <a:ext uri="{837473B0-CC2E-450A-ABE3-18F120FF3D39}">
                      <a1611:picAttrSrcUrl xmlns:a1611="http://schemas.microsoft.com/office/drawing/2016/11/main" r:id="rId4"/>
                    </a:ext>
                  </a:extLst>
                </a:blip>
              </a:buBlip>
            </a:pPr>
            <a:r>
              <a:rPr lang="en-US" sz="2400">
                <a:latin typeface="Calibri" panose="020F0502020204030204" pitchFamily="34" charset="0"/>
                <a:ea typeface="Calibri" panose="020F0502020204030204" pitchFamily="34" charset="0"/>
                <a:cs typeface="Calibri" panose="020F0502020204030204" pitchFamily="34" charset="0"/>
              </a:rPr>
              <a:t>Strong brand name to attract and retain talent</a:t>
            </a:r>
          </a:p>
          <a:p>
            <a:pPr>
              <a:buClr>
                <a:srgbClr val="00B050"/>
              </a:buClr>
              <a:buBlip>
                <a:blip r:embed="rId3">
                  <a:extLst>
                    <a:ext uri="{837473B0-CC2E-450A-ABE3-18F120FF3D39}">
                      <a1611:picAttrSrcUrl xmlns:a1611="http://schemas.microsoft.com/office/drawing/2016/11/main" r:id="rId4"/>
                    </a:ext>
                  </a:extLst>
                </a:blip>
              </a:buBlip>
            </a:pPr>
            <a:r>
              <a:rPr lang="en-US" sz="2400">
                <a:latin typeface="Calibri" panose="020F0502020204030204" pitchFamily="34" charset="0"/>
                <a:ea typeface="Calibri" panose="020F0502020204030204" pitchFamily="34" charset="0"/>
                <a:cs typeface="Calibri" panose="020F0502020204030204" pitchFamily="34" charset="0"/>
              </a:rPr>
              <a:t>Strong balance sheet to support working capital needs</a:t>
            </a:r>
          </a:p>
          <a:p>
            <a:pPr marL="0" indent="0">
              <a:buNone/>
            </a:pPr>
            <a:endParaRPr lang="en-US" sz="2400">
              <a:latin typeface="Calibri" panose="020F0502020204030204" pitchFamily="34" charset="0"/>
              <a:ea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04A7C8FE-44CC-21ED-DD8A-85A288F59368}"/>
              </a:ext>
            </a:extLst>
          </p:cNvPr>
          <p:cNvSpPr txBox="1"/>
          <p:nvPr/>
        </p:nvSpPr>
        <p:spPr>
          <a:xfrm>
            <a:off x="836612" y="4347368"/>
            <a:ext cx="4850755" cy="2077492"/>
          </a:xfrm>
          <a:prstGeom prst="rect">
            <a:avLst/>
          </a:prstGeom>
          <a:noFill/>
        </p:spPr>
        <p:txBody>
          <a:bodyPr wrap="square" rtlCol="0">
            <a:spAutoFit/>
          </a:bodyPr>
          <a:lstStyle/>
          <a:p>
            <a:pPr marL="342900" indent="-342900">
              <a:spcBef>
                <a:spcPts val="600"/>
              </a:spcBef>
              <a:buBlip>
                <a:blip r:embed="rId5">
                  <a:extLst>
                    <a:ext uri="{837473B0-CC2E-450A-ABE3-18F120FF3D39}">
                      <a1611:picAttrSrcUrl xmlns:a1611="http://schemas.microsoft.com/office/drawing/2016/11/main" r:id="rId6"/>
                    </a:ext>
                  </a:extLst>
                </a:blip>
              </a:buBlip>
            </a:pPr>
            <a:r>
              <a:rPr lang="en-US" sz="2400" b="1" u="sng">
                <a:latin typeface="Calibri" panose="020F0502020204030204" pitchFamily="34" charset="0"/>
                <a:ea typeface="Calibri" panose="020F0502020204030204" pitchFamily="34" charset="0"/>
                <a:cs typeface="Calibri" panose="020F0502020204030204" pitchFamily="34" charset="0"/>
              </a:rPr>
              <a:t>No technical skills </a:t>
            </a:r>
          </a:p>
          <a:p>
            <a:pPr marL="342900" indent="-342900">
              <a:spcBef>
                <a:spcPts val="600"/>
              </a:spcBef>
              <a:buBlip>
                <a:blip r:embed="rId5">
                  <a:extLst>
                    <a:ext uri="{837473B0-CC2E-450A-ABE3-18F120FF3D39}">
                      <a1611:picAttrSrcUrl xmlns:a1611="http://schemas.microsoft.com/office/drawing/2016/11/main" r:id="rId6"/>
                    </a:ext>
                  </a:extLst>
                </a:blip>
              </a:buBlip>
            </a:pPr>
            <a:r>
              <a:rPr lang="en-US" sz="2400" b="1" u="sng">
                <a:latin typeface="Calibri" panose="020F0502020204030204" pitchFamily="34" charset="0"/>
                <a:ea typeface="Calibri" panose="020F0502020204030204" pitchFamily="34" charset="0"/>
                <a:cs typeface="Calibri" panose="020F0502020204030204" pitchFamily="34" charset="0"/>
              </a:rPr>
              <a:t>No technology backbone</a:t>
            </a:r>
          </a:p>
          <a:p>
            <a:pPr marL="342900" indent="-342900">
              <a:spcBef>
                <a:spcPts val="600"/>
              </a:spcBef>
              <a:buBlip>
                <a:blip r:embed="rId5">
                  <a:extLst>
                    <a:ext uri="{837473B0-CC2E-450A-ABE3-18F120FF3D39}">
                      <a1611:picAttrSrcUrl xmlns:a1611="http://schemas.microsoft.com/office/drawing/2016/11/main" r:id="rId6"/>
                    </a:ext>
                  </a:extLst>
                </a:blip>
              </a:buBlip>
            </a:pPr>
            <a:r>
              <a:rPr lang="en-US" sz="2400" b="1" u="sng">
                <a:latin typeface="Calibri" panose="020F0502020204030204" pitchFamily="34" charset="0"/>
                <a:ea typeface="Calibri" panose="020F0502020204030204" pitchFamily="34" charset="0"/>
                <a:cs typeface="Calibri" panose="020F0502020204030204" pitchFamily="34" charset="0"/>
              </a:rPr>
              <a:t>Minimal capital requirement</a:t>
            </a:r>
          </a:p>
          <a:p>
            <a:pPr marL="342900" indent="-342900">
              <a:spcBef>
                <a:spcPts val="600"/>
              </a:spcBef>
              <a:buBlip>
                <a:blip r:embed="rId5">
                  <a:extLst>
                    <a:ext uri="{837473B0-CC2E-450A-ABE3-18F120FF3D39}">
                      <a1611:picAttrSrcUrl xmlns:a1611="http://schemas.microsoft.com/office/drawing/2016/11/main" r:id="rId6"/>
                    </a:ext>
                  </a:extLst>
                </a:blip>
              </a:buBlip>
            </a:pPr>
            <a:r>
              <a:rPr lang="en-US" sz="2400" b="1" u="sng">
                <a:latin typeface="Calibri" panose="020F0502020204030204" pitchFamily="34" charset="0"/>
                <a:ea typeface="Calibri" panose="020F0502020204030204" pitchFamily="34" charset="0"/>
                <a:cs typeface="Calibri" panose="020F0502020204030204" pitchFamily="34" charset="0"/>
              </a:rPr>
              <a:t>No brand name</a:t>
            </a:r>
          </a:p>
          <a:p>
            <a:endParaRPr lang="en-US"/>
          </a:p>
        </p:txBody>
      </p:sp>
    </p:spTree>
    <p:extLst>
      <p:ext uri="{BB962C8B-B14F-4D97-AF65-F5344CB8AC3E}">
        <p14:creationId xmlns:p14="http://schemas.microsoft.com/office/powerpoint/2010/main" val="434382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uiExpand="1" build="p"/>
      <p:bldP spid="5" grpId="0" build="p"/>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3bdba11-b400-48c0-85e9-52e840623e20">
      <Terms xmlns="http://schemas.microsoft.com/office/infopath/2007/PartnerControls"/>
    </lcf76f155ced4ddcb4097134ff3c332f>
    <TaxCatchAll xmlns="48f0b694-394c-455e-b138-386a0e2f82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167AE652B66684BA1163A0366C4B7AE" ma:contentTypeVersion="13" ma:contentTypeDescription="Create a new document." ma:contentTypeScope="" ma:versionID="6b6691a7be1c3273b4cd9b243244cb3c">
  <xsd:schema xmlns:xsd="http://www.w3.org/2001/XMLSchema" xmlns:xs="http://www.w3.org/2001/XMLSchema" xmlns:p="http://schemas.microsoft.com/office/2006/metadata/properties" xmlns:ns2="03bdba11-b400-48c0-85e9-52e840623e20" xmlns:ns3="48f0b694-394c-455e-b138-386a0e2f828b" targetNamespace="http://schemas.microsoft.com/office/2006/metadata/properties" ma:root="true" ma:fieldsID="9c7808be461ed8555eb311738291284a" ns2:_="" ns3:_="">
    <xsd:import namespace="03bdba11-b400-48c0-85e9-52e840623e20"/>
    <xsd:import namespace="48f0b694-394c-455e-b138-386a0e2f828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bdba11-b400-48c0-85e9-52e840623e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65a9d7a-ea67-4b6b-8e1c-87661c8fbc6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f0b694-394c-455e-b138-386a0e2f828b"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25bfcf3-6da4-485d-8ef2-a211e83b8fb2}" ma:internalName="TaxCatchAll" ma:showField="CatchAllData" ma:web="48f0b694-394c-455e-b138-386a0e2f82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C9CEFFC-3F31-46A7-A79B-A0DCBCE1CCF7}">
  <ds:schemaRefs>
    <ds:schemaRef ds:uri="http://purl.org/dc/elements/1.1/"/>
    <ds:schemaRef ds:uri="http://purl.org/dc/dcmitype/"/>
    <ds:schemaRef ds:uri="http://schemas.microsoft.com/office/2006/metadata/properties"/>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48f0b694-394c-455e-b138-386a0e2f828b"/>
    <ds:schemaRef ds:uri="03bdba11-b400-48c0-85e9-52e840623e20"/>
    <ds:schemaRef ds:uri="http://purl.org/dc/terms/"/>
  </ds:schemaRefs>
</ds:datastoreItem>
</file>

<file path=customXml/itemProps2.xml><?xml version="1.0" encoding="utf-8"?>
<ds:datastoreItem xmlns:ds="http://schemas.openxmlformats.org/officeDocument/2006/customXml" ds:itemID="{9BD1E751-EB9A-4CEB-96B8-4C6AC2AA484E}">
  <ds:schemaRefs>
    <ds:schemaRef ds:uri="http://schemas.microsoft.com/sharepoint/v3/contenttype/forms"/>
  </ds:schemaRefs>
</ds:datastoreItem>
</file>

<file path=customXml/itemProps3.xml><?xml version="1.0" encoding="utf-8"?>
<ds:datastoreItem xmlns:ds="http://schemas.openxmlformats.org/officeDocument/2006/customXml" ds:itemID="{2F5AD384-8817-4AC6-9A24-5809A239DDC5}">
  <ds:schemaRefs>
    <ds:schemaRef ds:uri="03bdba11-b400-48c0-85e9-52e840623e20"/>
    <ds:schemaRef ds:uri="48f0b694-394c-455e-b138-386a0e2f828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2780</Words>
  <Application>Microsoft Office PowerPoint</Application>
  <PresentationFormat>Widescreen</PresentationFormat>
  <Paragraphs>472</Paragraphs>
  <Slides>43</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Aptos</vt:lpstr>
      <vt:lpstr>Aptos Display</vt:lpstr>
      <vt:lpstr>Arial</vt:lpstr>
      <vt:lpstr>Calibri</vt:lpstr>
      <vt:lpstr>Wingdings</vt:lpstr>
      <vt:lpstr>Office Theme</vt:lpstr>
      <vt:lpstr>PowerPoint Presentation</vt:lpstr>
      <vt:lpstr>Workforce on Demand: Mapping India’s Staffing Ecosystem</vt:lpstr>
      <vt:lpstr>Why Staffing?</vt:lpstr>
      <vt:lpstr>Staffing Industry – Opportunities in India</vt:lpstr>
      <vt:lpstr>Status of Employment</vt:lpstr>
      <vt:lpstr>Government Policies &amp; Support</vt:lpstr>
      <vt:lpstr>PowerPoint Presentation</vt:lpstr>
      <vt:lpstr>Staffing Industry Categorization</vt:lpstr>
      <vt:lpstr>Easy to Enter, Difficult to Scale</vt:lpstr>
      <vt:lpstr>Staffing Industry Characteristics</vt:lpstr>
      <vt:lpstr>General Staffing</vt:lpstr>
      <vt:lpstr>General Staffing – Headcount Growth</vt:lpstr>
      <vt:lpstr>General Staffing – Revenue Growth</vt:lpstr>
      <vt:lpstr>Deconstructing General Staffing Topline</vt:lpstr>
      <vt:lpstr>General Staffing: Declining Trend in PAPM</vt:lpstr>
      <vt:lpstr>Core Employee Productivity Improvement Plateauing</vt:lpstr>
      <vt:lpstr>General Staffing: EBITDA Margins &amp; EBITDA PAPM</vt:lpstr>
      <vt:lpstr>General Staffing: Low Capital Intensity</vt:lpstr>
      <vt:lpstr>High Incremental RoIC</vt:lpstr>
      <vt:lpstr>General Staffing – Summary</vt:lpstr>
      <vt:lpstr>Professional Staffing (IT Staffing)</vt:lpstr>
      <vt:lpstr>Professional Staffing – Difference vsGeneral Staffing</vt:lpstr>
      <vt:lpstr>Professional Staffing – Revenue Growth</vt:lpstr>
      <vt:lpstr>Macro Challenges: IT Slowdown &amp; Reduced Subcontracting</vt:lpstr>
      <vt:lpstr>IT Contraction, GCC Expansion</vt:lpstr>
      <vt:lpstr>The GCC Opportunity</vt:lpstr>
      <vt:lpstr>Professional Staffing: EBITDA Analysis</vt:lpstr>
      <vt:lpstr>Incremental RoIC Calculation</vt:lpstr>
      <vt:lpstr>Professional Staffing - Summary</vt:lpstr>
      <vt:lpstr>Quess Vs TeamLease: General Staffing</vt:lpstr>
      <vt:lpstr>Quess Vs TeamLease: Professional Staffing</vt:lpstr>
      <vt:lpstr>Global Peer Comparison - Growth</vt:lpstr>
      <vt:lpstr>Global Peer Comparison – EBITDA Margin</vt:lpstr>
      <vt:lpstr>Global Peers: RoE</vt:lpstr>
      <vt:lpstr>Global Peers: RoIC</vt:lpstr>
      <vt:lpstr>Global Peers: Valuation (1/2)</vt:lpstr>
      <vt:lpstr>Global Peers: Valuation (2/2)</vt:lpstr>
      <vt:lpstr>Quess vs Teamlease: Historical Valuation</vt:lpstr>
      <vt:lpstr>Conclusion</vt:lpstr>
      <vt:lpstr>Thank You</vt:lpstr>
      <vt:lpstr>Appendix</vt:lpstr>
      <vt:lpstr>Quess - Profile</vt:lpstr>
      <vt:lpstr>Teamlease - Profile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Nirmal Bari</cp:lastModifiedBy>
  <cp:revision>1</cp:revision>
  <dcterms:created xsi:type="dcterms:W3CDTF">2025-08-12T04:20:58Z</dcterms:created>
  <dcterms:modified xsi:type="dcterms:W3CDTF">2025-08-19T12:13:49Z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0x0101000167AE652B66684BA1163A0366C4B7AE</vt:lpwstr>
  </property>
  <property fmtid="{D5CDD505-2E9C-101B-9397-08002B2CF9AE}" pid="3" name="MediaServiceImageTags">
    <vt:lpwstr/>
  </property>
</Properties>
</file>